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5143500" cx="9144000"/>
  <p:notesSz cx="6858000" cy="9144000"/>
  <p:embeddedFontLst>
    <p:embeddedFont>
      <p:font typeface="Mulish"/>
      <p:regular r:id="rId25"/>
      <p:bold r:id="rId26"/>
      <p:italic r:id="rId27"/>
      <p:boldItalic r:id="rId28"/>
    </p:embeddedFont>
    <p:embeddedFont>
      <p:font typeface="Poppins"/>
      <p:regular r:id="rId29"/>
      <p:bold r:id="rId30"/>
      <p:italic r:id="rId31"/>
      <p:boldItalic r:id="rId32"/>
    </p:embeddedFont>
    <p:embeddedFont>
      <p:font typeface="Work Sans"/>
      <p:regular r:id="rId33"/>
      <p:bold r:id="rId34"/>
      <p:italic r:id="rId35"/>
      <p:boldItalic r:id="rId36"/>
    </p:embeddedFont>
    <p:embeddedFont>
      <p:font typeface="Work Sans Light"/>
      <p:regular r:id="rId37"/>
      <p:bold r:id="rId38"/>
      <p:italic r:id="rId39"/>
      <p:boldItalic r:id="rId40"/>
    </p:embeddedFont>
    <p:embeddedFont>
      <p:font typeface="Helvetica Neue"/>
      <p:regular r:id="rId41"/>
      <p:bold r:id="rId42"/>
      <p:italic r:id="rId43"/>
      <p:boldItalic r:id="rId44"/>
    </p:embeddedFont>
    <p:embeddedFont>
      <p:font typeface="Mulish Light"/>
      <p:regular r:id="rId45"/>
      <p:bold r:id="rId46"/>
      <p:italic r:id="rId47"/>
      <p:boldItalic r:id="rId48"/>
    </p:embeddedFont>
    <p:embeddedFont>
      <p:font typeface="Helvetica Neue Light"/>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2D84A4D-D5FE-4E61-8C81-7F62AB43BD26}">
  <a:tblStyle styleId="{E2D84A4D-D5FE-4E61-8C81-7F62AB43BD2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WorkSansLight-boldItalic.fntdata"/><Relationship Id="rId42" Type="http://schemas.openxmlformats.org/officeDocument/2006/relationships/font" Target="fonts/HelveticaNeue-bold.fntdata"/><Relationship Id="rId41" Type="http://schemas.openxmlformats.org/officeDocument/2006/relationships/font" Target="fonts/HelveticaNeue-regular.fntdata"/><Relationship Id="rId44" Type="http://schemas.openxmlformats.org/officeDocument/2006/relationships/font" Target="fonts/HelveticaNeue-boldItalic.fntdata"/><Relationship Id="rId43" Type="http://schemas.openxmlformats.org/officeDocument/2006/relationships/font" Target="fonts/HelveticaNeue-italic.fntdata"/><Relationship Id="rId46" Type="http://schemas.openxmlformats.org/officeDocument/2006/relationships/font" Target="fonts/MulishLight-bold.fntdata"/><Relationship Id="rId45" Type="http://schemas.openxmlformats.org/officeDocument/2006/relationships/font" Target="fonts/MulishLight-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ulishLight-boldItalic.fntdata"/><Relationship Id="rId47" Type="http://schemas.openxmlformats.org/officeDocument/2006/relationships/font" Target="fonts/MulishLight-italic.fntdata"/><Relationship Id="rId49" Type="http://schemas.openxmlformats.org/officeDocument/2006/relationships/font" Target="fonts/HelveticaNeueLight-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oppins-italic.fntdata"/><Relationship Id="rId30" Type="http://schemas.openxmlformats.org/officeDocument/2006/relationships/font" Target="fonts/Poppins-bold.fntdata"/><Relationship Id="rId33" Type="http://schemas.openxmlformats.org/officeDocument/2006/relationships/font" Target="fonts/WorkSans-regular.fntdata"/><Relationship Id="rId32" Type="http://schemas.openxmlformats.org/officeDocument/2006/relationships/font" Target="fonts/Poppins-boldItalic.fntdata"/><Relationship Id="rId35" Type="http://schemas.openxmlformats.org/officeDocument/2006/relationships/font" Target="fonts/WorkSans-italic.fntdata"/><Relationship Id="rId34" Type="http://schemas.openxmlformats.org/officeDocument/2006/relationships/font" Target="fonts/WorkSans-bold.fntdata"/><Relationship Id="rId37" Type="http://schemas.openxmlformats.org/officeDocument/2006/relationships/font" Target="fonts/WorkSansLight-regular.fntdata"/><Relationship Id="rId36" Type="http://schemas.openxmlformats.org/officeDocument/2006/relationships/font" Target="fonts/WorkSans-boldItalic.fntdata"/><Relationship Id="rId39" Type="http://schemas.openxmlformats.org/officeDocument/2006/relationships/font" Target="fonts/WorkSansLight-italic.fntdata"/><Relationship Id="rId38" Type="http://schemas.openxmlformats.org/officeDocument/2006/relationships/font" Target="fonts/WorkSansLight-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font" Target="fonts/Mulish-bold.fntdata"/><Relationship Id="rId25" Type="http://schemas.openxmlformats.org/officeDocument/2006/relationships/font" Target="fonts/Mulish-regular.fntdata"/><Relationship Id="rId28" Type="http://schemas.openxmlformats.org/officeDocument/2006/relationships/font" Target="fonts/Mulish-boldItalic.fntdata"/><Relationship Id="rId27" Type="http://schemas.openxmlformats.org/officeDocument/2006/relationships/font" Target="fonts/Mulish-italic.fntdata"/><Relationship Id="rId29" Type="http://schemas.openxmlformats.org/officeDocument/2006/relationships/font" Target="fonts/Poppins-regular.fntdata"/><Relationship Id="rId51" Type="http://schemas.openxmlformats.org/officeDocument/2006/relationships/font" Target="fonts/HelveticaNeueLight-italic.fntdata"/><Relationship Id="rId50" Type="http://schemas.openxmlformats.org/officeDocument/2006/relationships/font" Target="fonts/HelveticaNeueLight-bold.fntdata"/><Relationship Id="rId52" Type="http://schemas.openxmlformats.org/officeDocument/2006/relationships/font" Target="fonts/HelveticaNeueLight-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39a1cb9c7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g339a1cb9c7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d22b99e793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d22b99e793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39a1cb9c79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39a1cb9c79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39a1cb9c79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39a1cb9c79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t/>
            </a:r>
            <a:endParaRPr sz="1400"/>
          </a:p>
          <a:p>
            <a:pPr indent="0" lvl="0" marL="0" rtl="0" algn="l">
              <a:spcBef>
                <a:spcPts val="120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26cee81dd9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26cee81dd9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t/>
            </a:r>
            <a:endParaRPr sz="1400"/>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39a1cb9c79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39a1cb9c79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39a1cb9c79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39a1cb9c79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39a1cb9c79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39a1cb9c79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39a1cb9c79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39a1cb9c79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26cd4d7b0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26cd4d7b0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0cf2c92b10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0cf2c92b10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0cf2c92b10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0cf2c92b10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0cf2c92b10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0cf2c92b10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0cf2c92b10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0cf2c92b10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1400"/>
              </a:spcBef>
              <a:spcAft>
                <a:spcPts val="400"/>
              </a:spcAft>
              <a:buClr>
                <a:schemeClr val="dk1"/>
              </a:buClr>
              <a:buSzPts val="1100"/>
              <a:buFont typeface="Arial"/>
              <a:buNone/>
            </a:pPr>
            <a:r>
              <a:rPr lang="en-GB" sz="1000">
                <a:solidFill>
                  <a:schemeClr val="dk1"/>
                </a:solidFill>
                <a:latin typeface="Mulish"/>
                <a:ea typeface="Mulish"/>
                <a:cs typeface="Mulish"/>
                <a:sym typeface="Mulish"/>
              </a:rPr>
              <a:t>Put the finishing touches on your demand strategy and get ready for implementation!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39a1cb9c79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39a1cb9c79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d465646135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d46564613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39a1cb9c79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39a1cb9c79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39a1cb9c79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39a1cb9c79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1.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17271" l="6385" r="6385" t="15233"/>
          <a:stretch/>
        </p:blipFill>
        <p:spPr>
          <a:xfrm>
            <a:off x="0" y="0"/>
            <a:ext cx="9144003" cy="4567199"/>
          </a:xfrm>
          <a:prstGeom prst="rect">
            <a:avLst/>
          </a:prstGeom>
          <a:noFill/>
          <a:ln>
            <a:noFill/>
          </a:ln>
        </p:spPr>
      </p:pic>
      <p:pic>
        <p:nvPicPr>
          <p:cNvPr id="11" name="Google Shape;11;p2"/>
          <p:cNvPicPr preferRelativeResize="0"/>
          <p:nvPr/>
        </p:nvPicPr>
        <p:blipFill rotWithShape="1">
          <a:blip r:embed="rId3">
            <a:alphaModFix/>
          </a:blip>
          <a:srcRect b="0" l="69" r="59" t="0"/>
          <a:stretch/>
        </p:blipFill>
        <p:spPr>
          <a:xfrm>
            <a:off x="456631" y="4544550"/>
            <a:ext cx="1497366" cy="598951"/>
          </a:xfrm>
          <a:prstGeom prst="rect">
            <a:avLst/>
          </a:prstGeom>
          <a:noFill/>
          <a:ln>
            <a:noFill/>
          </a:ln>
        </p:spPr>
      </p:pic>
      <p:sp>
        <p:nvSpPr>
          <p:cNvPr id="12" name="Google Shape;12;p2"/>
          <p:cNvSpPr txBox="1"/>
          <p:nvPr>
            <p:ph type="title"/>
          </p:nvPr>
        </p:nvSpPr>
        <p:spPr>
          <a:xfrm>
            <a:off x="503975" y="2555075"/>
            <a:ext cx="5911800" cy="1036800"/>
          </a:xfrm>
          <a:prstGeom prst="rect">
            <a:avLst/>
          </a:prstGeom>
        </p:spPr>
        <p:txBody>
          <a:bodyPr anchorCtr="0" anchor="b" bIns="91425" lIns="0" spcFirstLastPara="1" rIns="91425" wrap="square" tIns="0">
            <a:noAutofit/>
          </a:bodyPr>
          <a:lstStyle>
            <a:lvl1pPr lvl="0" rtl="0">
              <a:spcBef>
                <a:spcPts val="0"/>
              </a:spcBef>
              <a:spcAft>
                <a:spcPts val="0"/>
              </a:spcAft>
              <a:buClr>
                <a:srgbClr val="F7B4AB"/>
              </a:buClr>
              <a:buSzPts val="2800"/>
              <a:buNone/>
              <a:defRPr sz="2800">
                <a:solidFill>
                  <a:srgbClr val="F7B4AB"/>
                </a:solidFill>
              </a:defRPr>
            </a:lvl1pPr>
            <a:lvl2pPr lvl="1" rtl="0">
              <a:spcBef>
                <a:spcPts val="0"/>
              </a:spcBef>
              <a:spcAft>
                <a:spcPts val="0"/>
              </a:spcAft>
              <a:buSzPts val="2800"/>
              <a:buFont typeface="Poppins"/>
              <a:buNone/>
              <a:defRPr sz="2800">
                <a:latin typeface="Poppins"/>
                <a:ea typeface="Poppins"/>
                <a:cs typeface="Poppins"/>
                <a:sym typeface="Poppins"/>
              </a:defRPr>
            </a:lvl2pPr>
            <a:lvl3pPr lvl="2" rtl="0">
              <a:spcBef>
                <a:spcPts val="0"/>
              </a:spcBef>
              <a:spcAft>
                <a:spcPts val="0"/>
              </a:spcAft>
              <a:buSzPts val="2800"/>
              <a:buFont typeface="Poppins"/>
              <a:buNone/>
              <a:defRPr sz="2800">
                <a:latin typeface="Poppins"/>
                <a:ea typeface="Poppins"/>
                <a:cs typeface="Poppins"/>
                <a:sym typeface="Poppins"/>
              </a:defRPr>
            </a:lvl3pPr>
            <a:lvl4pPr lvl="3" rtl="0">
              <a:spcBef>
                <a:spcPts val="0"/>
              </a:spcBef>
              <a:spcAft>
                <a:spcPts val="0"/>
              </a:spcAft>
              <a:buSzPts val="2800"/>
              <a:buFont typeface="Poppins"/>
              <a:buNone/>
              <a:defRPr sz="2800">
                <a:latin typeface="Poppins"/>
                <a:ea typeface="Poppins"/>
                <a:cs typeface="Poppins"/>
                <a:sym typeface="Poppins"/>
              </a:defRPr>
            </a:lvl4pPr>
            <a:lvl5pPr lvl="4" rtl="0">
              <a:spcBef>
                <a:spcPts val="0"/>
              </a:spcBef>
              <a:spcAft>
                <a:spcPts val="0"/>
              </a:spcAft>
              <a:buSzPts val="2800"/>
              <a:buFont typeface="Poppins"/>
              <a:buNone/>
              <a:defRPr sz="2800">
                <a:latin typeface="Poppins"/>
                <a:ea typeface="Poppins"/>
                <a:cs typeface="Poppins"/>
                <a:sym typeface="Poppins"/>
              </a:defRPr>
            </a:lvl5pPr>
            <a:lvl6pPr lvl="5" rtl="0">
              <a:spcBef>
                <a:spcPts val="0"/>
              </a:spcBef>
              <a:spcAft>
                <a:spcPts val="0"/>
              </a:spcAft>
              <a:buSzPts val="2800"/>
              <a:buFont typeface="Poppins"/>
              <a:buNone/>
              <a:defRPr sz="2800">
                <a:latin typeface="Poppins"/>
                <a:ea typeface="Poppins"/>
                <a:cs typeface="Poppins"/>
                <a:sym typeface="Poppins"/>
              </a:defRPr>
            </a:lvl6pPr>
            <a:lvl7pPr lvl="6" rtl="0">
              <a:spcBef>
                <a:spcPts val="0"/>
              </a:spcBef>
              <a:spcAft>
                <a:spcPts val="0"/>
              </a:spcAft>
              <a:buSzPts val="2800"/>
              <a:buFont typeface="Poppins"/>
              <a:buNone/>
              <a:defRPr sz="2800">
                <a:latin typeface="Poppins"/>
                <a:ea typeface="Poppins"/>
                <a:cs typeface="Poppins"/>
                <a:sym typeface="Poppins"/>
              </a:defRPr>
            </a:lvl7pPr>
            <a:lvl8pPr lvl="7" rtl="0">
              <a:spcBef>
                <a:spcPts val="0"/>
              </a:spcBef>
              <a:spcAft>
                <a:spcPts val="0"/>
              </a:spcAft>
              <a:buSzPts val="2800"/>
              <a:buFont typeface="Poppins"/>
              <a:buNone/>
              <a:defRPr sz="2800">
                <a:latin typeface="Poppins"/>
                <a:ea typeface="Poppins"/>
                <a:cs typeface="Poppins"/>
                <a:sym typeface="Poppins"/>
              </a:defRPr>
            </a:lvl8pPr>
            <a:lvl9pPr lvl="8" rtl="0">
              <a:spcBef>
                <a:spcPts val="0"/>
              </a:spcBef>
              <a:spcAft>
                <a:spcPts val="0"/>
              </a:spcAft>
              <a:buSzPts val="2800"/>
              <a:buFont typeface="Poppins"/>
              <a:buNone/>
              <a:defRPr sz="2800">
                <a:latin typeface="Poppins"/>
                <a:ea typeface="Poppins"/>
                <a:cs typeface="Poppins"/>
                <a:sym typeface="Poppins"/>
              </a:defRPr>
            </a:lvl9pPr>
          </a:lstStyle>
          <a:p/>
        </p:txBody>
      </p:sp>
      <p:sp>
        <p:nvSpPr>
          <p:cNvPr id="13" name="Google Shape;13;p2"/>
          <p:cNvSpPr txBox="1"/>
          <p:nvPr>
            <p:ph idx="1" type="subTitle"/>
          </p:nvPr>
        </p:nvSpPr>
        <p:spPr>
          <a:xfrm>
            <a:off x="503875" y="3651200"/>
            <a:ext cx="5321700" cy="633600"/>
          </a:xfrm>
          <a:prstGeom prst="rect">
            <a:avLst/>
          </a:prstGeom>
        </p:spPr>
        <p:txBody>
          <a:bodyPr anchorCtr="0" anchor="t" bIns="91425" lIns="0" spcFirstLastPara="1" rIns="91425" wrap="square" tIns="0">
            <a:noAutofit/>
          </a:bodyPr>
          <a:lstStyle>
            <a:lvl1pPr lvl="0" rtl="0">
              <a:spcBef>
                <a:spcPts val="0"/>
              </a:spcBef>
              <a:spcAft>
                <a:spcPts val="0"/>
              </a:spcAft>
              <a:buClr>
                <a:srgbClr val="FFFFFF"/>
              </a:buClr>
              <a:buSzPts val="1400"/>
              <a:buNone/>
              <a:defRPr sz="1400">
                <a:solidFill>
                  <a:srgbClr val="FFFFFF"/>
                </a:solidFill>
              </a:defRPr>
            </a:lvl1pPr>
            <a:lvl2pPr lvl="1" rtl="0">
              <a:spcBef>
                <a:spcPts val="0"/>
              </a:spcBef>
              <a:spcAft>
                <a:spcPts val="0"/>
              </a:spcAft>
              <a:buClr>
                <a:srgbClr val="FFFFFF"/>
              </a:buClr>
              <a:buSzPts val="1400"/>
              <a:buNone/>
              <a:defRPr sz="1400">
                <a:solidFill>
                  <a:srgbClr val="FFFFFF"/>
                </a:solidFill>
              </a:defRPr>
            </a:lvl2pPr>
            <a:lvl3pPr lvl="2" rtl="0">
              <a:spcBef>
                <a:spcPts val="0"/>
              </a:spcBef>
              <a:spcAft>
                <a:spcPts val="0"/>
              </a:spcAft>
              <a:buClr>
                <a:srgbClr val="FFFFFF"/>
              </a:buClr>
              <a:buSzPts val="1400"/>
              <a:buNone/>
              <a:defRPr sz="1400">
                <a:solidFill>
                  <a:srgbClr val="FFFFFF"/>
                </a:solidFill>
              </a:defRPr>
            </a:lvl3pPr>
            <a:lvl4pPr lvl="3" rtl="0">
              <a:spcBef>
                <a:spcPts val="0"/>
              </a:spcBef>
              <a:spcAft>
                <a:spcPts val="0"/>
              </a:spcAft>
              <a:buClr>
                <a:srgbClr val="FFFFFF"/>
              </a:buClr>
              <a:buSzPts val="1400"/>
              <a:buNone/>
              <a:defRPr sz="1400">
                <a:solidFill>
                  <a:srgbClr val="FFFFFF"/>
                </a:solidFill>
              </a:defRPr>
            </a:lvl4pPr>
            <a:lvl5pPr lvl="4" rtl="0">
              <a:spcBef>
                <a:spcPts val="0"/>
              </a:spcBef>
              <a:spcAft>
                <a:spcPts val="0"/>
              </a:spcAft>
              <a:buClr>
                <a:srgbClr val="FFFFFF"/>
              </a:buClr>
              <a:buSzPts val="1400"/>
              <a:buNone/>
              <a:defRPr sz="1400">
                <a:solidFill>
                  <a:srgbClr val="FFFFFF"/>
                </a:solidFill>
              </a:defRPr>
            </a:lvl5pPr>
            <a:lvl6pPr lvl="5" rtl="0">
              <a:spcBef>
                <a:spcPts val="0"/>
              </a:spcBef>
              <a:spcAft>
                <a:spcPts val="0"/>
              </a:spcAft>
              <a:buClr>
                <a:srgbClr val="FFFFFF"/>
              </a:buClr>
              <a:buSzPts val="1400"/>
              <a:buNone/>
              <a:defRPr sz="1400">
                <a:solidFill>
                  <a:srgbClr val="FFFFFF"/>
                </a:solidFill>
              </a:defRPr>
            </a:lvl6pPr>
            <a:lvl7pPr lvl="6" rtl="0">
              <a:spcBef>
                <a:spcPts val="0"/>
              </a:spcBef>
              <a:spcAft>
                <a:spcPts val="0"/>
              </a:spcAft>
              <a:buClr>
                <a:srgbClr val="FFFFFF"/>
              </a:buClr>
              <a:buSzPts val="1400"/>
              <a:buNone/>
              <a:defRPr sz="1400">
                <a:solidFill>
                  <a:srgbClr val="FFFFFF"/>
                </a:solidFill>
              </a:defRPr>
            </a:lvl7pPr>
            <a:lvl8pPr lvl="7" rtl="0">
              <a:spcBef>
                <a:spcPts val="0"/>
              </a:spcBef>
              <a:spcAft>
                <a:spcPts val="0"/>
              </a:spcAft>
              <a:buClr>
                <a:srgbClr val="FFFFFF"/>
              </a:buClr>
              <a:buSzPts val="1400"/>
              <a:buNone/>
              <a:defRPr sz="1400">
                <a:solidFill>
                  <a:srgbClr val="FFFFFF"/>
                </a:solidFill>
              </a:defRPr>
            </a:lvl8pPr>
            <a:lvl9pPr lvl="8" rtl="0">
              <a:spcBef>
                <a:spcPts val="0"/>
              </a:spcBef>
              <a:spcAft>
                <a:spcPts val="0"/>
              </a:spcAft>
              <a:buClr>
                <a:srgbClr val="FFFFFF"/>
              </a:buClr>
              <a:buSzPts val="1400"/>
              <a:buNone/>
              <a:defRPr sz="1400">
                <a:solidFill>
                  <a:srgbClr val="FFFFFF"/>
                </a:solidFill>
              </a:defRPr>
            </a:lvl9pPr>
          </a:lstStyle>
          <a:p/>
        </p:txBody>
      </p:sp>
      <p:cxnSp>
        <p:nvCxnSpPr>
          <p:cNvPr id="14" name="Google Shape;14;p2"/>
          <p:cNvCxnSpPr/>
          <p:nvPr/>
        </p:nvCxnSpPr>
        <p:spPr>
          <a:xfrm>
            <a:off x="1899000" y="4849650"/>
            <a:ext cx="5951700" cy="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6">
    <p:spTree>
      <p:nvGrpSpPr>
        <p:cNvPr id="15" name="Shape 15"/>
        <p:cNvGrpSpPr/>
        <p:nvPr/>
      </p:nvGrpSpPr>
      <p:grpSpPr>
        <a:xfrm>
          <a:off x="0" y="0"/>
          <a:ext cx="0" cy="0"/>
          <a:chOff x="0" y="0"/>
          <a:chExt cx="0" cy="0"/>
        </a:xfrm>
      </p:grpSpPr>
      <p:pic>
        <p:nvPicPr>
          <p:cNvPr id="16" name="Google Shape;16;p3"/>
          <p:cNvPicPr preferRelativeResize="0"/>
          <p:nvPr/>
        </p:nvPicPr>
        <p:blipFill rotWithShape="1">
          <a:blip r:embed="rId2">
            <a:alphaModFix/>
          </a:blip>
          <a:srcRect b="1673" l="0" r="0" t="28017"/>
          <a:stretch/>
        </p:blipFill>
        <p:spPr>
          <a:xfrm>
            <a:off x="0" y="0"/>
            <a:ext cx="9144005" cy="4567201"/>
          </a:xfrm>
          <a:prstGeom prst="rect">
            <a:avLst/>
          </a:prstGeom>
          <a:noFill/>
          <a:ln>
            <a:noFill/>
          </a:ln>
        </p:spPr>
      </p:pic>
      <p:pic>
        <p:nvPicPr>
          <p:cNvPr id="17" name="Google Shape;17;p3"/>
          <p:cNvPicPr preferRelativeResize="0"/>
          <p:nvPr/>
        </p:nvPicPr>
        <p:blipFill rotWithShape="1">
          <a:blip r:embed="rId3">
            <a:alphaModFix/>
          </a:blip>
          <a:srcRect b="18769" l="0" r="0" t="18769"/>
          <a:stretch/>
        </p:blipFill>
        <p:spPr>
          <a:xfrm>
            <a:off x="8166506" y="4638400"/>
            <a:ext cx="682250" cy="426125"/>
          </a:xfrm>
          <a:prstGeom prst="rect">
            <a:avLst/>
          </a:prstGeom>
          <a:noFill/>
          <a:ln>
            <a:noFill/>
          </a:ln>
        </p:spPr>
      </p:pic>
      <p:pic>
        <p:nvPicPr>
          <p:cNvPr id="18" name="Google Shape;18;p3"/>
          <p:cNvPicPr preferRelativeResize="0"/>
          <p:nvPr/>
        </p:nvPicPr>
        <p:blipFill rotWithShape="1">
          <a:blip r:embed="rId4">
            <a:alphaModFix/>
          </a:blip>
          <a:srcRect b="0" l="69" r="59" t="0"/>
          <a:stretch/>
        </p:blipFill>
        <p:spPr>
          <a:xfrm>
            <a:off x="456631" y="4544550"/>
            <a:ext cx="1497366" cy="598951"/>
          </a:xfrm>
          <a:prstGeom prst="rect">
            <a:avLst/>
          </a:prstGeom>
          <a:noFill/>
          <a:ln>
            <a:noFill/>
          </a:ln>
        </p:spPr>
      </p:pic>
      <p:cxnSp>
        <p:nvCxnSpPr>
          <p:cNvPr id="19" name="Google Shape;19;p3"/>
          <p:cNvCxnSpPr>
            <a:endCxn id="17" idx="1"/>
          </p:cNvCxnSpPr>
          <p:nvPr/>
        </p:nvCxnSpPr>
        <p:spPr>
          <a:xfrm>
            <a:off x="1898906" y="4849662"/>
            <a:ext cx="6267600" cy="1800"/>
          </a:xfrm>
          <a:prstGeom prst="straightConnector1">
            <a:avLst/>
          </a:prstGeom>
          <a:noFill/>
          <a:ln cap="flat" cmpd="sng" w="9525">
            <a:solidFill>
              <a:schemeClr val="accent1"/>
            </a:solidFill>
            <a:prstDash val="solid"/>
            <a:round/>
            <a:headEnd len="med" w="med" type="none"/>
            <a:tailEnd len="med" w="med" type="none"/>
          </a:ln>
        </p:spPr>
      </p:cxnSp>
      <p:sp>
        <p:nvSpPr>
          <p:cNvPr id="20" name="Google Shape;20;p3"/>
          <p:cNvSpPr txBox="1"/>
          <p:nvPr>
            <p:ph type="title"/>
          </p:nvPr>
        </p:nvSpPr>
        <p:spPr>
          <a:xfrm>
            <a:off x="503975" y="2555075"/>
            <a:ext cx="5911800" cy="1036800"/>
          </a:xfrm>
          <a:prstGeom prst="rect">
            <a:avLst/>
          </a:prstGeom>
        </p:spPr>
        <p:txBody>
          <a:bodyPr anchorCtr="0" anchor="b" bIns="91425" lIns="0" spcFirstLastPara="1" rIns="91425" wrap="square" tIns="0">
            <a:noAutofit/>
          </a:bodyPr>
          <a:lstStyle>
            <a:lvl1pPr lvl="0" rtl="0">
              <a:spcBef>
                <a:spcPts val="0"/>
              </a:spcBef>
              <a:spcAft>
                <a:spcPts val="0"/>
              </a:spcAft>
              <a:buClr>
                <a:srgbClr val="F7B4AB"/>
              </a:buClr>
              <a:buSzPts val="2800"/>
              <a:buNone/>
              <a:defRPr sz="2800">
                <a:solidFill>
                  <a:srgbClr val="F7B4AB"/>
                </a:solidFill>
              </a:defRPr>
            </a:lvl1pPr>
            <a:lvl2pPr lvl="1" rtl="0">
              <a:spcBef>
                <a:spcPts val="0"/>
              </a:spcBef>
              <a:spcAft>
                <a:spcPts val="0"/>
              </a:spcAft>
              <a:buSzPts val="2800"/>
              <a:buNone/>
              <a:defRPr sz="2800"/>
            </a:lvl2pPr>
            <a:lvl3pPr lvl="2" rtl="0">
              <a:spcBef>
                <a:spcPts val="0"/>
              </a:spcBef>
              <a:spcAft>
                <a:spcPts val="0"/>
              </a:spcAft>
              <a:buSzPts val="2800"/>
              <a:buNone/>
              <a:defRPr sz="2800"/>
            </a:lvl3pPr>
            <a:lvl4pPr lvl="3" rtl="0">
              <a:spcBef>
                <a:spcPts val="0"/>
              </a:spcBef>
              <a:spcAft>
                <a:spcPts val="0"/>
              </a:spcAft>
              <a:buSzPts val="2800"/>
              <a:buNone/>
              <a:defRPr sz="2800"/>
            </a:lvl4pPr>
            <a:lvl5pPr lvl="4" rtl="0">
              <a:spcBef>
                <a:spcPts val="0"/>
              </a:spcBef>
              <a:spcAft>
                <a:spcPts val="0"/>
              </a:spcAft>
              <a:buSzPts val="2800"/>
              <a:buNone/>
              <a:defRPr sz="2800"/>
            </a:lvl5pPr>
            <a:lvl6pPr lvl="5" rtl="0">
              <a:spcBef>
                <a:spcPts val="0"/>
              </a:spcBef>
              <a:spcAft>
                <a:spcPts val="0"/>
              </a:spcAft>
              <a:buSzPts val="2800"/>
              <a:buNone/>
              <a:defRPr sz="2800"/>
            </a:lvl6pPr>
            <a:lvl7pPr lvl="6" rtl="0">
              <a:spcBef>
                <a:spcPts val="0"/>
              </a:spcBef>
              <a:spcAft>
                <a:spcPts val="0"/>
              </a:spcAft>
              <a:buSzPts val="2800"/>
              <a:buNone/>
              <a:defRPr sz="2800"/>
            </a:lvl7pPr>
            <a:lvl8pPr lvl="7" rtl="0">
              <a:spcBef>
                <a:spcPts val="0"/>
              </a:spcBef>
              <a:spcAft>
                <a:spcPts val="0"/>
              </a:spcAft>
              <a:buSzPts val="2800"/>
              <a:buNone/>
              <a:defRPr sz="2800"/>
            </a:lvl8pPr>
            <a:lvl9pPr lvl="8" rtl="0">
              <a:spcBef>
                <a:spcPts val="0"/>
              </a:spcBef>
              <a:spcAft>
                <a:spcPts val="0"/>
              </a:spcAft>
              <a:buSzPts val="2800"/>
              <a:buNone/>
              <a:defRPr sz="2800"/>
            </a:lvl9pPr>
          </a:lstStyle>
          <a:p/>
        </p:txBody>
      </p:sp>
      <p:sp>
        <p:nvSpPr>
          <p:cNvPr id="21" name="Google Shape;21;p3"/>
          <p:cNvSpPr txBox="1"/>
          <p:nvPr>
            <p:ph idx="1" type="subTitle"/>
          </p:nvPr>
        </p:nvSpPr>
        <p:spPr>
          <a:xfrm>
            <a:off x="503875" y="3651200"/>
            <a:ext cx="5321700" cy="633600"/>
          </a:xfrm>
          <a:prstGeom prst="rect">
            <a:avLst/>
          </a:prstGeom>
        </p:spPr>
        <p:txBody>
          <a:bodyPr anchorCtr="0" anchor="t" bIns="91425" lIns="0" spcFirstLastPara="1" rIns="91425" wrap="square" tIns="0">
            <a:noAutofit/>
          </a:bodyPr>
          <a:lstStyle>
            <a:lvl1pPr lvl="0" rtl="0">
              <a:spcBef>
                <a:spcPts val="0"/>
              </a:spcBef>
              <a:spcAft>
                <a:spcPts val="0"/>
              </a:spcAft>
              <a:buClr>
                <a:srgbClr val="FFFFFF"/>
              </a:buClr>
              <a:buSzPts val="1400"/>
              <a:buNone/>
              <a:defRPr sz="1400">
                <a:solidFill>
                  <a:srgbClr val="FFFFFF"/>
                </a:solidFill>
              </a:defRPr>
            </a:lvl1pPr>
            <a:lvl2pPr lvl="1" rtl="0">
              <a:spcBef>
                <a:spcPts val="0"/>
              </a:spcBef>
              <a:spcAft>
                <a:spcPts val="0"/>
              </a:spcAft>
              <a:buClr>
                <a:srgbClr val="FFFFFF"/>
              </a:buClr>
              <a:buSzPts val="1400"/>
              <a:buNone/>
              <a:defRPr sz="1400">
                <a:solidFill>
                  <a:srgbClr val="FFFFFF"/>
                </a:solidFill>
              </a:defRPr>
            </a:lvl2pPr>
            <a:lvl3pPr lvl="2" rtl="0">
              <a:spcBef>
                <a:spcPts val="0"/>
              </a:spcBef>
              <a:spcAft>
                <a:spcPts val="0"/>
              </a:spcAft>
              <a:buClr>
                <a:srgbClr val="FFFFFF"/>
              </a:buClr>
              <a:buSzPts val="1400"/>
              <a:buNone/>
              <a:defRPr sz="1400">
                <a:solidFill>
                  <a:srgbClr val="FFFFFF"/>
                </a:solidFill>
              </a:defRPr>
            </a:lvl3pPr>
            <a:lvl4pPr lvl="3" rtl="0">
              <a:spcBef>
                <a:spcPts val="0"/>
              </a:spcBef>
              <a:spcAft>
                <a:spcPts val="0"/>
              </a:spcAft>
              <a:buClr>
                <a:srgbClr val="FFFFFF"/>
              </a:buClr>
              <a:buSzPts val="1400"/>
              <a:buNone/>
              <a:defRPr sz="1400">
                <a:solidFill>
                  <a:srgbClr val="FFFFFF"/>
                </a:solidFill>
              </a:defRPr>
            </a:lvl4pPr>
            <a:lvl5pPr lvl="4" rtl="0">
              <a:spcBef>
                <a:spcPts val="0"/>
              </a:spcBef>
              <a:spcAft>
                <a:spcPts val="0"/>
              </a:spcAft>
              <a:buClr>
                <a:srgbClr val="FFFFFF"/>
              </a:buClr>
              <a:buSzPts val="1400"/>
              <a:buNone/>
              <a:defRPr sz="1400">
                <a:solidFill>
                  <a:srgbClr val="FFFFFF"/>
                </a:solidFill>
              </a:defRPr>
            </a:lvl5pPr>
            <a:lvl6pPr lvl="5" rtl="0">
              <a:spcBef>
                <a:spcPts val="0"/>
              </a:spcBef>
              <a:spcAft>
                <a:spcPts val="0"/>
              </a:spcAft>
              <a:buClr>
                <a:srgbClr val="FFFFFF"/>
              </a:buClr>
              <a:buSzPts val="1400"/>
              <a:buNone/>
              <a:defRPr sz="1400">
                <a:solidFill>
                  <a:srgbClr val="FFFFFF"/>
                </a:solidFill>
              </a:defRPr>
            </a:lvl6pPr>
            <a:lvl7pPr lvl="6" rtl="0">
              <a:spcBef>
                <a:spcPts val="0"/>
              </a:spcBef>
              <a:spcAft>
                <a:spcPts val="0"/>
              </a:spcAft>
              <a:buClr>
                <a:srgbClr val="FFFFFF"/>
              </a:buClr>
              <a:buSzPts val="1400"/>
              <a:buNone/>
              <a:defRPr sz="1400">
                <a:solidFill>
                  <a:srgbClr val="FFFFFF"/>
                </a:solidFill>
              </a:defRPr>
            </a:lvl7pPr>
            <a:lvl8pPr lvl="7" rtl="0">
              <a:spcBef>
                <a:spcPts val="0"/>
              </a:spcBef>
              <a:spcAft>
                <a:spcPts val="0"/>
              </a:spcAft>
              <a:buClr>
                <a:srgbClr val="FFFFFF"/>
              </a:buClr>
              <a:buSzPts val="1400"/>
              <a:buNone/>
              <a:defRPr sz="1400">
                <a:solidFill>
                  <a:srgbClr val="FFFFFF"/>
                </a:solidFill>
              </a:defRPr>
            </a:lvl8pPr>
            <a:lvl9pPr lvl="8" rtl="0">
              <a:spcBef>
                <a:spcPts val="0"/>
              </a:spcBef>
              <a:spcAft>
                <a:spcPts val="0"/>
              </a:spcAft>
              <a:buClr>
                <a:srgbClr val="FFFFFF"/>
              </a:buClr>
              <a:buSzPts val="1400"/>
              <a:buNone/>
              <a:defRPr sz="1400">
                <a:solidFill>
                  <a:srgbClr val="FFFFFF"/>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type="secHead">
  <p:cSld name="SECTION_HEADER">
    <p:bg>
      <p:bgPr>
        <a:solidFill>
          <a:schemeClr val="lt1"/>
        </a:solidFill>
      </p:bgPr>
    </p:bg>
    <p:spTree>
      <p:nvGrpSpPr>
        <p:cNvPr id="22" name="Shape 22"/>
        <p:cNvGrpSpPr/>
        <p:nvPr/>
      </p:nvGrpSpPr>
      <p:grpSpPr>
        <a:xfrm>
          <a:off x="0" y="0"/>
          <a:ext cx="0" cy="0"/>
          <a:chOff x="0" y="0"/>
          <a:chExt cx="0" cy="0"/>
        </a:xfrm>
      </p:grpSpPr>
      <p:sp>
        <p:nvSpPr>
          <p:cNvPr id="23" name="Google Shape;23;p4"/>
          <p:cNvSpPr txBox="1"/>
          <p:nvPr>
            <p:ph idx="12" type="sldNum"/>
          </p:nvPr>
        </p:nvSpPr>
        <p:spPr>
          <a:xfrm>
            <a:off x="8249508" y="4658742"/>
            <a:ext cx="548700" cy="393600"/>
          </a:xfrm>
          <a:prstGeom prst="rect">
            <a:avLst/>
          </a:prstGeom>
        </p:spPr>
        <p:txBody>
          <a:bodyPr anchorCtr="0" anchor="t" bIns="91425" lIns="91425" spcFirstLastPara="1" rIns="91425" wrap="square" tIns="91425">
            <a:noAutofit/>
          </a:bodyPr>
          <a:lstStyle>
            <a:lvl1pPr lvl="0" rtl="0">
              <a:buNone/>
              <a:defRPr sz="1000">
                <a:latin typeface="Work Sans"/>
                <a:ea typeface="Work Sans"/>
                <a:cs typeface="Work Sans"/>
                <a:sym typeface="Work Sans"/>
              </a:defRPr>
            </a:lvl1pPr>
            <a:lvl2pPr lvl="1" rtl="0">
              <a:buNone/>
              <a:defRPr sz="1000">
                <a:latin typeface="Work Sans"/>
                <a:ea typeface="Work Sans"/>
                <a:cs typeface="Work Sans"/>
                <a:sym typeface="Work Sans"/>
              </a:defRPr>
            </a:lvl2pPr>
            <a:lvl3pPr lvl="2" rtl="0">
              <a:buNone/>
              <a:defRPr sz="1000">
                <a:latin typeface="Work Sans"/>
                <a:ea typeface="Work Sans"/>
                <a:cs typeface="Work Sans"/>
                <a:sym typeface="Work Sans"/>
              </a:defRPr>
            </a:lvl3pPr>
            <a:lvl4pPr lvl="3" rtl="0">
              <a:buNone/>
              <a:defRPr sz="1000">
                <a:latin typeface="Work Sans"/>
                <a:ea typeface="Work Sans"/>
                <a:cs typeface="Work Sans"/>
                <a:sym typeface="Work Sans"/>
              </a:defRPr>
            </a:lvl4pPr>
            <a:lvl5pPr lvl="4" rtl="0">
              <a:buNone/>
              <a:defRPr sz="1000">
                <a:latin typeface="Work Sans"/>
                <a:ea typeface="Work Sans"/>
                <a:cs typeface="Work Sans"/>
                <a:sym typeface="Work Sans"/>
              </a:defRPr>
            </a:lvl5pPr>
            <a:lvl6pPr lvl="5" rtl="0">
              <a:buNone/>
              <a:defRPr sz="1000">
                <a:latin typeface="Work Sans"/>
                <a:ea typeface="Work Sans"/>
                <a:cs typeface="Work Sans"/>
                <a:sym typeface="Work Sans"/>
              </a:defRPr>
            </a:lvl6pPr>
            <a:lvl7pPr lvl="6" rtl="0">
              <a:buNone/>
              <a:defRPr sz="1000">
                <a:latin typeface="Work Sans"/>
                <a:ea typeface="Work Sans"/>
                <a:cs typeface="Work Sans"/>
                <a:sym typeface="Work Sans"/>
              </a:defRPr>
            </a:lvl7pPr>
            <a:lvl8pPr lvl="7" rtl="0">
              <a:buNone/>
              <a:defRPr sz="1000">
                <a:latin typeface="Work Sans"/>
                <a:ea typeface="Work Sans"/>
                <a:cs typeface="Work Sans"/>
                <a:sym typeface="Work Sans"/>
              </a:defRPr>
            </a:lvl8pPr>
            <a:lvl9pPr lvl="8" rtl="0">
              <a:buNone/>
              <a:defRPr sz="1000">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GB"/>
              <a:t>‹#›</a:t>
            </a:fld>
            <a:endParaRPr/>
          </a:p>
        </p:txBody>
      </p:sp>
      <p:sp>
        <p:nvSpPr>
          <p:cNvPr id="24" name="Google Shape;24;p4"/>
          <p:cNvSpPr txBox="1"/>
          <p:nvPr>
            <p:ph idx="1" type="body"/>
          </p:nvPr>
        </p:nvSpPr>
        <p:spPr>
          <a:xfrm>
            <a:off x="360000" y="1079975"/>
            <a:ext cx="4212000" cy="2306100"/>
          </a:xfrm>
          <a:prstGeom prst="rect">
            <a:avLst/>
          </a:prstGeom>
        </p:spPr>
        <p:txBody>
          <a:bodyPr anchorCtr="0" anchor="t" bIns="91425" lIns="0" spcFirstLastPara="1" rIns="91425" wrap="square" tIns="0">
            <a:noAutofit/>
          </a:bodyPr>
          <a:lstStyle>
            <a:lvl1pPr indent="-342900" lvl="0" marL="457200" rtl="0">
              <a:spcBef>
                <a:spcPts val="0"/>
              </a:spcBef>
              <a:spcAft>
                <a:spcPts val="0"/>
              </a:spcAft>
              <a:buSzPts val="1800"/>
              <a:buChar char="●"/>
              <a:defRPr sz="1800"/>
            </a:lvl1pPr>
            <a:lvl2pPr indent="-317500" lvl="1" marL="914400" rtl="0">
              <a:spcBef>
                <a:spcPts val="0"/>
              </a:spcBef>
              <a:spcAft>
                <a:spcPts val="0"/>
              </a:spcAft>
              <a:buSzPts val="1400"/>
              <a:buChar char="○"/>
              <a:defRPr sz="14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000"/>
            </a:lvl4pPr>
            <a:lvl5pPr indent="-304800" lvl="4" marL="2286000" rtl="0">
              <a:spcBef>
                <a:spcPts val="0"/>
              </a:spcBef>
              <a:spcAft>
                <a:spcPts val="0"/>
              </a:spcAft>
              <a:buSzPts val="1200"/>
              <a:buChar char="○"/>
              <a:defRPr sz="1000"/>
            </a:lvl5pPr>
            <a:lvl6pPr indent="-304800" lvl="5" marL="2743200" rtl="0">
              <a:spcBef>
                <a:spcPts val="0"/>
              </a:spcBef>
              <a:spcAft>
                <a:spcPts val="0"/>
              </a:spcAft>
              <a:buSzPts val="1200"/>
              <a:buChar char="■"/>
              <a:defRPr sz="1000"/>
            </a:lvl6pPr>
            <a:lvl7pPr indent="-304800" lvl="6" marL="3200400" rtl="0">
              <a:spcBef>
                <a:spcPts val="0"/>
              </a:spcBef>
              <a:spcAft>
                <a:spcPts val="0"/>
              </a:spcAft>
              <a:buSzPts val="1200"/>
              <a:buChar char="●"/>
              <a:defRPr sz="1000"/>
            </a:lvl7pPr>
            <a:lvl8pPr indent="-304800" lvl="7" marL="3657600" rtl="0">
              <a:spcBef>
                <a:spcPts val="0"/>
              </a:spcBef>
              <a:spcAft>
                <a:spcPts val="0"/>
              </a:spcAft>
              <a:buSzPts val="1200"/>
              <a:buChar char="○"/>
              <a:defRPr sz="1000"/>
            </a:lvl8pPr>
            <a:lvl9pPr indent="-304800" lvl="8" marL="4114800" rtl="0">
              <a:spcBef>
                <a:spcPts val="0"/>
              </a:spcBef>
              <a:spcAft>
                <a:spcPts val="0"/>
              </a:spcAft>
              <a:buSzPts val="1200"/>
              <a:buChar char="■"/>
              <a:defRPr sz="1000"/>
            </a:lvl9pPr>
          </a:lstStyle>
          <a:p/>
        </p:txBody>
      </p:sp>
      <p:sp>
        <p:nvSpPr>
          <p:cNvPr id="25" name="Google Shape;25;p4"/>
          <p:cNvSpPr txBox="1"/>
          <p:nvPr>
            <p:ph type="title"/>
          </p:nvPr>
        </p:nvSpPr>
        <p:spPr>
          <a:xfrm>
            <a:off x="360775" y="342275"/>
            <a:ext cx="8423100" cy="737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llo">
  <p:cSld name="CUSTOM">
    <p:bg>
      <p:bgPr>
        <a:solidFill>
          <a:schemeClr val="accent4"/>
        </a:solidFill>
      </p:bgPr>
    </p:bg>
    <p:spTree>
      <p:nvGrpSpPr>
        <p:cNvPr id="26" name="Shape 26"/>
        <p:cNvGrpSpPr/>
        <p:nvPr/>
      </p:nvGrpSpPr>
      <p:grpSpPr>
        <a:xfrm>
          <a:off x="0" y="0"/>
          <a:ext cx="0" cy="0"/>
          <a:chOff x="0" y="0"/>
          <a:chExt cx="0" cy="0"/>
        </a:xfrm>
      </p:grpSpPr>
      <p:sp>
        <p:nvSpPr>
          <p:cNvPr id="27" name="Google Shape;27;p5"/>
          <p:cNvSpPr txBox="1"/>
          <p:nvPr>
            <p:ph type="title"/>
          </p:nvPr>
        </p:nvSpPr>
        <p:spPr>
          <a:xfrm>
            <a:off x="370025" y="360000"/>
            <a:ext cx="5929800" cy="930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700"/>
              <a:buNone/>
              <a:defRPr sz="47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5"/>
          <p:cNvSpPr txBox="1"/>
          <p:nvPr>
            <p:ph idx="1" type="subTitle"/>
          </p:nvPr>
        </p:nvSpPr>
        <p:spPr>
          <a:xfrm>
            <a:off x="360775" y="2044450"/>
            <a:ext cx="8423100" cy="7587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5"/>
              </a:buClr>
              <a:buSzPts val="2000"/>
              <a:buNone/>
              <a:defRPr b="1" sz="2000">
                <a:solidFill>
                  <a:schemeClr val="accent5"/>
                </a:solidFill>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p:txBody>
      </p:sp>
      <p:sp>
        <p:nvSpPr>
          <p:cNvPr id="29" name="Google Shape;29;p5"/>
          <p:cNvSpPr txBox="1"/>
          <p:nvPr>
            <p:ph idx="2" type="body"/>
          </p:nvPr>
        </p:nvSpPr>
        <p:spPr>
          <a:xfrm>
            <a:off x="370025" y="2858525"/>
            <a:ext cx="4094100" cy="1925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 name="Google Shape;30;p5"/>
          <p:cNvSpPr txBox="1"/>
          <p:nvPr>
            <p:ph idx="3" type="body"/>
          </p:nvPr>
        </p:nvSpPr>
        <p:spPr>
          <a:xfrm>
            <a:off x="4684950" y="2858525"/>
            <a:ext cx="4094100" cy="19251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a:lvl1pPr>
            <a:lvl2pPr indent="-304800" lvl="1" marL="914400" rtl="0">
              <a:spcBef>
                <a:spcPts val="0"/>
              </a:spcBef>
              <a:spcAft>
                <a:spcPts val="0"/>
              </a:spcAft>
              <a:buSzPts val="1200"/>
              <a:buChar char="◆"/>
              <a:defRPr/>
            </a:lvl2pPr>
            <a:lvl3pPr indent="-304800" lvl="2" marL="1371600" rtl="0">
              <a:spcBef>
                <a:spcPts val="0"/>
              </a:spcBef>
              <a:spcAft>
                <a:spcPts val="0"/>
              </a:spcAft>
              <a:buSzPts val="1200"/>
              <a:buChar char="●"/>
              <a:defRPr/>
            </a:lvl3pPr>
            <a:lvl4pPr indent="-304800" lvl="3" marL="1828800" rtl="0">
              <a:spcBef>
                <a:spcPts val="0"/>
              </a:spcBef>
              <a:spcAft>
                <a:spcPts val="0"/>
              </a:spcAft>
              <a:buSzPts val="1200"/>
              <a:buChar char="○"/>
              <a:defRPr/>
            </a:lvl4pPr>
            <a:lvl5pPr indent="-304800" lvl="4" marL="2286000" rtl="0">
              <a:spcBef>
                <a:spcPts val="0"/>
              </a:spcBef>
              <a:spcAft>
                <a:spcPts val="0"/>
              </a:spcAft>
              <a:buSzPts val="1200"/>
              <a:buChar char="◆"/>
              <a:defRPr/>
            </a:lvl5pPr>
            <a:lvl6pPr indent="-304800" lvl="5" marL="2743200" rtl="0">
              <a:spcBef>
                <a:spcPts val="0"/>
              </a:spcBef>
              <a:spcAft>
                <a:spcPts val="0"/>
              </a:spcAft>
              <a:buSzPts val="1200"/>
              <a:buChar char="●"/>
              <a:defRPr/>
            </a:lvl6pPr>
            <a:lvl7pPr indent="-304800" lvl="6" marL="3200400" rtl="0">
              <a:spcBef>
                <a:spcPts val="0"/>
              </a:spcBef>
              <a:spcAft>
                <a:spcPts val="0"/>
              </a:spcAft>
              <a:buSzPts val="1200"/>
              <a:buChar char="○"/>
              <a:defRPr/>
            </a:lvl7pPr>
            <a:lvl8pPr indent="-304800" lvl="7" marL="3657600" rtl="0">
              <a:spcBef>
                <a:spcPts val="0"/>
              </a:spcBef>
              <a:spcAft>
                <a:spcPts val="0"/>
              </a:spcAft>
              <a:buSzPts val="1200"/>
              <a:buChar char="◆"/>
              <a:defRPr/>
            </a:lvl8pPr>
            <a:lvl9pPr indent="-304800" lvl="8" marL="4114800" rtl="0">
              <a:spcBef>
                <a:spcPts val="0"/>
              </a:spcBef>
              <a:spcAft>
                <a:spcPts val="0"/>
              </a:spcAft>
              <a:buSzPts val="12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ext" type="twoColTx">
  <p:cSld name="TITLE_AND_TWO_COLUMNS">
    <p:spTree>
      <p:nvGrpSpPr>
        <p:cNvPr id="31" name="Shape 31"/>
        <p:cNvGrpSpPr/>
        <p:nvPr/>
      </p:nvGrpSpPr>
      <p:grpSpPr>
        <a:xfrm>
          <a:off x="0" y="0"/>
          <a:ext cx="0" cy="0"/>
          <a:chOff x="0" y="0"/>
          <a:chExt cx="0" cy="0"/>
        </a:xfrm>
      </p:grpSpPr>
      <p:sp>
        <p:nvSpPr>
          <p:cNvPr id="32" name="Google Shape;32;p6"/>
          <p:cNvSpPr txBox="1"/>
          <p:nvPr>
            <p:ph idx="12" type="sldNum"/>
          </p:nvPr>
        </p:nvSpPr>
        <p:spPr>
          <a:xfrm>
            <a:off x="8249508" y="4658742"/>
            <a:ext cx="548700" cy="393600"/>
          </a:xfrm>
          <a:prstGeom prst="rect">
            <a:avLst/>
          </a:prstGeom>
        </p:spPr>
        <p:txBody>
          <a:bodyPr anchorCtr="0" anchor="t" bIns="91425" lIns="91425" spcFirstLastPara="1" rIns="91425" wrap="square" tIns="91425">
            <a:noAutofit/>
          </a:bodyPr>
          <a:lstStyle>
            <a:lvl1pPr lvl="0" rtl="0">
              <a:buNone/>
              <a:defRPr sz="1000">
                <a:latin typeface="Work Sans"/>
                <a:ea typeface="Work Sans"/>
                <a:cs typeface="Work Sans"/>
                <a:sym typeface="Work Sans"/>
              </a:defRPr>
            </a:lvl1pPr>
            <a:lvl2pPr lvl="1" rtl="0">
              <a:buNone/>
              <a:defRPr sz="1000">
                <a:latin typeface="Work Sans"/>
                <a:ea typeface="Work Sans"/>
                <a:cs typeface="Work Sans"/>
                <a:sym typeface="Work Sans"/>
              </a:defRPr>
            </a:lvl2pPr>
            <a:lvl3pPr lvl="2" rtl="0">
              <a:buNone/>
              <a:defRPr sz="1000">
                <a:latin typeface="Work Sans"/>
                <a:ea typeface="Work Sans"/>
                <a:cs typeface="Work Sans"/>
                <a:sym typeface="Work Sans"/>
              </a:defRPr>
            </a:lvl3pPr>
            <a:lvl4pPr lvl="3" rtl="0">
              <a:buNone/>
              <a:defRPr sz="1000">
                <a:latin typeface="Work Sans"/>
                <a:ea typeface="Work Sans"/>
                <a:cs typeface="Work Sans"/>
                <a:sym typeface="Work Sans"/>
              </a:defRPr>
            </a:lvl4pPr>
            <a:lvl5pPr lvl="4" rtl="0">
              <a:buNone/>
              <a:defRPr sz="1000">
                <a:latin typeface="Work Sans"/>
                <a:ea typeface="Work Sans"/>
                <a:cs typeface="Work Sans"/>
                <a:sym typeface="Work Sans"/>
              </a:defRPr>
            </a:lvl5pPr>
            <a:lvl6pPr lvl="5" rtl="0">
              <a:buNone/>
              <a:defRPr sz="1000">
                <a:latin typeface="Work Sans"/>
                <a:ea typeface="Work Sans"/>
                <a:cs typeface="Work Sans"/>
                <a:sym typeface="Work Sans"/>
              </a:defRPr>
            </a:lvl6pPr>
            <a:lvl7pPr lvl="6" rtl="0">
              <a:buNone/>
              <a:defRPr sz="1000">
                <a:latin typeface="Work Sans"/>
                <a:ea typeface="Work Sans"/>
                <a:cs typeface="Work Sans"/>
                <a:sym typeface="Work Sans"/>
              </a:defRPr>
            </a:lvl7pPr>
            <a:lvl8pPr lvl="7" rtl="0">
              <a:buNone/>
              <a:defRPr sz="1000">
                <a:latin typeface="Work Sans"/>
                <a:ea typeface="Work Sans"/>
                <a:cs typeface="Work Sans"/>
                <a:sym typeface="Work Sans"/>
              </a:defRPr>
            </a:lvl8pPr>
            <a:lvl9pPr lvl="8" rtl="0">
              <a:buNone/>
              <a:defRPr sz="1000">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GB"/>
              <a:t>‹#›</a:t>
            </a:fld>
            <a:endParaRPr/>
          </a:p>
        </p:txBody>
      </p:sp>
      <p:sp>
        <p:nvSpPr>
          <p:cNvPr id="33" name="Google Shape;33;p6"/>
          <p:cNvSpPr txBox="1"/>
          <p:nvPr>
            <p:ph type="title"/>
          </p:nvPr>
        </p:nvSpPr>
        <p:spPr>
          <a:xfrm>
            <a:off x="345700" y="360000"/>
            <a:ext cx="6386400" cy="7506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6"/>
          <p:cNvSpPr txBox="1"/>
          <p:nvPr>
            <p:ph idx="1" type="subTitle"/>
          </p:nvPr>
        </p:nvSpPr>
        <p:spPr>
          <a:xfrm>
            <a:off x="362575" y="1096150"/>
            <a:ext cx="4101300" cy="4806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p:txBody>
      </p:sp>
      <p:sp>
        <p:nvSpPr>
          <p:cNvPr id="35" name="Google Shape;35;p6"/>
          <p:cNvSpPr txBox="1"/>
          <p:nvPr>
            <p:ph idx="2" type="subTitle"/>
          </p:nvPr>
        </p:nvSpPr>
        <p:spPr>
          <a:xfrm>
            <a:off x="4681350" y="1096150"/>
            <a:ext cx="4101300" cy="480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36" name="Google Shape;36;p6"/>
          <p:cNvSpPr txBox="1"/>
          <p:nvPr>
            <p:ph idx="3" type="body"/>
          </p:nvPr>
        </p:nvSpPr>
        <p:spPr>
          <a:xfrm>
            <a:off x="379450" y="1593650"/>
            <a:ext cx="4101300" cy="1888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7" name="Google Shape;37;p6"/>
          <p:cNvSpPr txBox="1"/>
          <p:nvPr>
            <p:ph idx="4" type="body"/>
          </p:nvPr>
        </p:nvSpPr>
        <p:spPr>
          <a:xfrm>
            <a:off x="4681350" y="1593650"/>
            <a:ext cx="4101300" cy="18888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a:lvl1pPr>
            <a:lvl2pPr indent="-304800" lvl="1" marL="914400" rtl="0">
              <a:spcBef>
                <a:spcPts val="0"/>
              </a:spcBef>
              <a:spcAft>
                <a:spcPts val="0"/>
              </a:spcAft>
              <a:buSzPts val="1200"/>
              <a:buChar char="○"/>
              <a:defRPr/>
            </a:lvl2pPr>
            <a:lvl3pPr indent="-304800" lvl="2" marL="1371600" rtl="0">
              <a:spcBef>
                <a:spcPts val="0"/>
              </a:spcBef>
              <a:spcAft>
                <a:spcPts val="0"/>
              </a:spcAft>
              <a:buSzPts val="1200"/>
              <a:buChar char="■"/>
              <a:defRPr/>
            </a:lvl3pPr>
            <a:lvl4pPr indent="-304800" lvl="3" marL="1828800" rtl="0">
              <a:spcBef>
                <a:spcPts val="0"/>
              </a:spcBef>
              <a:spcAft>
                <a:spcPts val="0"/>
              </a:spcAft>
              <a:buSzPts val="1200"/>
              <a:buChar char="●"/>
              <a:defRPr/>
            </a:lvl4pPr>
            <a:lvl5pPr indent="-304800" lvl="4" marL="2286000" rtl="0">
              <a:spcBef>
                <a:spcPts val="0"/>
              </a:spcBef>
              <a:spcAft>
                <a:spcPts val="0"/>
              </a:spcAft>
              <a:buSzPts val="1200"/>
              <a:buChar char="○"/>
              <a:defRPr/>
            </a:lvl5pPr>
            <a:lvl6pPr indent="-304800" lvl="5" marL="2743200" rtl="0">
              <a:spcBef>
                <a:spcPts val="0"/>
              </a:spcBef>
              <a:spcAft>
                <a:spcPts val="0"/>
              </a:spcAft>
              <a:buSzPts val="1200"/>
              <a:buChar char="■"/>
              <a:defRPr/>
            </a:lvl6pPr>
            <a:lvl7pPr indent="-304800" lvl="6" marL="3200400" rtl="0">
              <a:spcBef>
                <a:spcPts val="0"/>
              </a:spcBef>
              <a:spcAft>
                <a:spcPts val="0"/>
              </a:spcAft>
              <a:buSzPts val="1200"/>
              <a:buChar char="●"/>
              <a:defRPr/>
            </a:lvl7pPr>
            <a:lvl8pPr indent="-304800" lvl="7" marL="3657600" rtl="0">
              <a:spcBef>
                <a:spcPts val="0"/>
              </a:spcBef>
              <a:spcAft>
                <a:spcPts val="0"/>
              </a:spcAft>
              <a:buSzPts val="1200"/>
              <a:buChar char="○"/>
              <a:defRPr/>
            </a:lvl8pPr>
            <a:lvl9pPr indent="-304800" lvl="8" marL="4114800" rtl="0">
              <a:spcBef>
                <a:spcPts val="0"/>
              </a:spcBef>
              <a:spcAft>
                <a:spcPts val="0"/>
              </a:spcAft>
              <a:buSzPts val="12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ext no subtitles dark">
  <p:cSld name="TITLE_ONLY_2">
    <p:bg>
      <p:bgPr>
        <a:solidFill>
          <a:schemeClr val="accent5"/>
        </a:solidFill>
      </p:bgPr>
    </p:bg>
    <p:spTree>
      <p:nvGrpSpPr>
        <p:cNvPr id="38" name="Shape 38"/>
        <p:cNvGrpSpPr/>
        <p:nvPr/>
      </p:nvGrpSpPr>
      <p:grpSpPr>
        <a:xfrm>
          <a:off x="0" y="0"/>
          <a:ext cx="0" cy="0"/>
          <a:chOff x="0" y="0"/>
          <a:chExt cx="0" cy="0"/>
        </a:xfrm>
      </p:grpSpPr>
      <p:sp>
        <p:nvSpPr>
          <p:cNvPr id="39" name="Google Shape;39;p7"/>
          <p:cNvSpPr txBox="1"/>
          <p:nvPr>
            <p:ph idx="12" type="sldNum"/>
          </p:nvPr>
        </p:nvSpPr>
        <p:spPr>
          <a:xfrm>
            <a:off x="8249508" y="4658742"/>
            <a:ext cx="548700" cy="393600"/>
          </a:xfrm>
          <a:prstGeom prst="rect">
            <a:avLst/>
          </a:prstGeom>
        </p:spPr>
        <p:txBody>
          <a:bodyPr anchorCtr="0" anchor="t" bIns="91425" lIns="91425" spcFirstLastPara="1" rIns="91425" wrap="square" tIns="91425">
            <a:noAutofit/>
          </a:bodyPr>
          <a:lstStyle>
            <a:lvl1pPr lvl="0" rtl="0">
              <a:buNone/>
              <a:defRPr sz="1000">
                <a:solidFill>
                  <a:schemeClr val="lt1"/>
                </a:solidFill>
                <a:latin typeface="Work Sans"/>
                <a:ea typeface="Work Sans"/>
                <a:cs typeface="Work Sans"/>
                <a:sym typeface="Work Sans"/>
              </a:defRPr>
            </a:lvl1pPr>
            <a:lvl2pPr lvl="1" rtl="0">
              <a:buNone/>
              <a:defRPr sz="1000">
                <a:solidFill>
                  <a:schemeClr val="lt1"/>
                </a:solidFill>
                <a:latin typeface="Work Sans"/>
                <a:ea typeface="Work Sans"/>
                <a:cs typeface="Work Sans"/>
                <a:sym typeface="Work Sans"/>
              </a:defRPr>
            </a:lvl2pPr>
            <a:lvl3pPr lvl="2" rtl="0">
              <a:buNone/>
              <a:defRPr sz="1000">
                <a:solidFill>
                  <a:schemeClr val="lt1"/>
                </a:solidFill>
                <a:latin typeface="Work Sans"/>
                <a:ea typeface="Work Sans"/>
                <a:cs typeface="Work Sans"/>
                <a:sym typeface="Work Sans"/>
              </a:defRPr>
            </a:lvl3pPr>
            <a:lvl4pPr lvl="3" rtl="0">
              <a:buNone/>
              <a:defRPr sz="1000">
                <a:solidFill>
                  <a:schemeClr val="lt1"/>
                </a:solidFill>
                <a:latin typeface="Work Sans"/>
                <a:ea typeface="Work Sans"/>
                <a:cs typeface="Work Sans"/>
                <a:sym typeface="Work Sans"/>
              </a:defRPr>
            </a:lvl4pPr>
            <a:lvl5pPr lvl="4" rtl="0">
              <a:buNone/>
              <a:defRPr sz="1000">
                <a:solidFill>
                  <a:schemeClr val="lt1"/>
                </a:solidFill>
                <a:latin typeface="Work Sans"/>
                <a:ea typeface="Work Sans"/>
                <a:cs typeface="Work Sans"/>
                <a:sym typeface="Work Sans"/>
              </a:defRPr>
            </a:lvl5pPr>
            <a:lvl6pPr lvl="5" rtl="0">
              <a:buNone/>
              <a:defRPr sz="1000">
                <a:solidFill>
                  <a:schemeClr val="lt1"/>
                </a:solidFill>
                <a:latin typeface="Work Sans"/>
                <a:ea typeface="Work Sans"/>
                <a:cs typeface="Work Sans"/>
                <a:sym typeface="Work Sans"/>
              </a:defRPr>
            </a:lvl6pPr>
            <a:lvl7pPr lvl="6" rtl="0">
              <a:buNone/>
              <a:defRPr sz="1000">
                <a:solidFill>
                  <a:schemeClr val="lt1"/>
                </a:solidFill>
                <a:latin typeface="Work Sans"/>
                <a:ea typeface="Work Sans"/>
                <a:cs typeface="Work Sans"/>
                <a:sym typeface="Work Sans"/>
              </a:defRPr>
            </a:lvl7pPr>
            <a:lvl8pPr lvl="7" rtl="0">
              <a:buNone/>
              <a:defRPr sz="1000">
                <a:solidFill>
                  <a:schemeClr val="lt1"/>
                </a:solidFill>
                <a:latin typeface="Work Sans"/>
                <a:ea typeface="Work Sans"/>
                <a:cs typeface="Work Sans"/>
                <a:sym typeface="Work Sans"/>
              </a:defRPr>
            </a:lvl8pPr>
            <a:lvl9pPr lvl="8" rtl="0">
              <a:buNone/>
              <a:defRPr sz="1000">
                <a:solidFill>
                  <a:schemeClr val="lt1"/>
                </a:solidFill>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GB"/>
              <a:t>‹#›</a:t>
            </a:fld>
            <a:endParaRPr/>
          </a:p>
        </p:txBody>
      </p:sp>
      <p:pic>
        <p:nvPicPr>
          <p:cNvPr id="40" name="Google Shape;40;p7"/>
          <p:cNvPicPr preferRelativeResize="0"/>
          <p:nvPr/>
        </p:nvPicPr>
        <p:blipFill rotWithShape="1">
          <a:blip r:embed="rId2">
            <a:alphaModFix/>
          </a:blip>
          <a:srcRect b="0" l="129" r="119" t="0"/>
          <a:stretch/>
        </p:blipFill>
        <p:spPr>
          <a:xfrm>
            <a:off x="360000" y="4631558"/>
            <a:ext cx="441025" cy="441551"/>
          </a:xfrm>
          <a:prstGeom prst="rect">
            <a:avLst/>
          </a:prstGeom>
          <a:noFill/>
          <a:ln>
            <a:noFill/>
          </a:ln>
        </p:spPr>
      </p:pic>
      <p:sp>
        <p:nvSpPr>
          <p:cNvPr id="41" name="Google Shape;41;p7"/>
          <p:cNvSpPr txBox="1"/>
          <p:nvPr>
            <p:ph type="title"/>
          </p:nvPr>
        </p:nvSpPr>
        <p:spPr>
          <a:xfrm>
            <a:off x="343650" y="359050"/>
            <a:ext cx="4380600" cy="393600"/>
          </a:xfrm>
          <a:prstGeom prst="rect">
            <a:avLst/>
          </a:prstGeom>
        </p:spPr>
        <p:txBody>
          <a:bodyPr anchorCtr="0" anchor="t" bIns="91425" lIns="90000" spcFirstLastPara="1" rIns="91425" wrap="square" tIns="90000">
            <a:noAutofit/>
          </a:bodyPr>
          <a:lstStyle>
            <a:lvl1pPr lvl="0" rtl="0">
              <a:spcBef>
                <a:spcPts val="0"/>
              </a:spcBef>
              <a:spcAft>
                <a:spcPts val="0"/>
              </a:spcAft>
              <a:buClr>
                <a:schemeClr val="lt1"/>
              </a:buClr>
              <a:buSzPts val="2000"/>
              <a:buNone/>
              <a:defRPr sz="2000">
                <a:solidFill>
                  <a:schemeClr val="lt1"/>
                </a:solidFill>
              </a:defRPr>
            </a:lvl1pPr>
            <a:lvl2pPr lvl="1" rtl="0">
              <a:spcBef>
                <a:spcPts val="0"/>
              </a:spcBef>
              <a:spcAft>
                <a:spcPts val="0"/>
              </a:spcAft>
              <a:buClr>
                <a:schemeClr val="lt1"/>
              </a:buClr>
              <a:buSzPts val="1400"/>
              <a:buNone/>
              <a:defRPr sz="1400">
                <a:solidFill>
                  <a:schemeClr val="lt1"/>
                </a:solidFill>
              </a:defRPr>
            </a:lvl2pPr>
            <a:lvl3pPr lvl="2" rtl="0">
              <a:spcBef>
                <a:spcPts val="0"/>
              </a:spcBef>
              <a:spcAft>
                <a:spcPts val="0"/>
              </a:spcAft>
              <a:buClr>
                <a:schemeClr val="lt1"/>
              </a:buClr>
              <a:buSzPts val="1400"/>
              <a:buNone/>
              <a:defRPr sz="1400">
                <a:solidFill>
                  <a:schemeClr val="lt1"/>
                </a:solidFill>
              </a:defRPr>
            </a:lvl3pPr>
            <a:lvl4pPr lvl="3" rtl="0">
              <a:spcBef>
                <a:spcPts val="0"/>
              </a:spcBef>
              <a:spcAft>
                <a:spcPts val="0"/>
              </a:spcAft>
              <a:buClr>
                <a:schemeClr val="lt1"/>
              </a:buClr>
              <a:buSzPts val="1400"/>
              <a:buNone/>
              <a:defRPr sz="1400">
                <a:solidFill>
                  <a:schemeClr val="lt1"/>
                </a:solidFill>
              </a:defRPr>
            </a:lvl4pPr>
            <a:lvl5pPr lvl="4" rtl="0">
              <a:spcBef>
                <a:spcPts val="0"/>
              </a:spcBef>
              <a:spcAft>
                <a:spcPts val="0"/>
              </a:spcAft>
              <a:buClr>
                <a:schemeClr val="lt1"/>
              </a:buClr>
              <a:buSzPts val="1400"/>
              <a:buNone/>
              <a:defRPr sz="1400">
                <a:solidFill>
                  <a:schemeClr val="lt1"/>
                </a:solidFill>
              </a:defRPr>
            </a:lvl5pPr>
            <a:lvl6pPr lvl="5" rtl="0">
              <a:spcBef>
                <a:spcPts val="0"/>
              </a:spcBef>
              <a:spcAft>
                <a:spcPts val="0"/>
              </a:spcAft>
              <a:buClr>
                <a:schemeClr val="lt1"/>
              </a:buClr>
              <a:buSzPts val="1400"/>
              <a:buNone/>
              <a:defRPr sz="1400">
                <a:solidFill>
                  <a:schemeClr val="lt1"/>
                </a:solidFill>
              </a:defRPr>
            </a:lvl6pPr>
            <a:lvl7pPr lvl="6" rtl="0">
              <a:spcBef>
                <a:spcPts val="0"/>
              </a:spcBef>
              <a:spcAft>
                <a:spcPts val="0"/>
              </a:spcAft>
              <a:buClr>
                <a:schemeClr val="lt1"/>
              </a:buClr>
              <a:buSzPts val="1400"/>
              <a:buNone/>
              <a:defRPr sz="1400">
                <a:solidFill>
                  <a:schemeClr val="lt1"/>
                </a:solidFill>
              </a:defRPr>
            </a:lvl7pPr>
            <a:lvl8pPr lvl="7" rtl="0">
              <a:spcBef>
                <a:spcPts val="0"/>
              </a:spcBef>
              <a:spcAft>
                <a:spcPts val="0"/>
              </a:spcAft>
              <a:buClr>
                <a:schemeClr val="lt1"/>
              </a:buClr>
              <a:buSzPts val="1400"/>
              <a:buNone/>
              <a:defRPr sz="1400">
                <a:solidFill>
                  <a:schemeClr val="lt1"/>
                </a:solidFill>
              </a:defRPr>
            </a:lvl8pPr>
            <a:lvl9pPr lvl="8" rtl="0">
              <a:spcBef>
                <a:spcPts val="0"/>
              </a:spcBef>
              <a:spcAft>
                <a:spcPts val="0"/>
              </a:spcAft>
              <a:buClr>
                <a:schemeClr val="lt1"/>
              </a:buClr>
              <a:buSzPts val="1400"/>
              <a:buNone/>
              <a:defRPr sz="1400">
                <a:solidFill>
                  <a:schemeClr val="lt1"/>
                </a:solidFill>
              </a:defRPr>
            </a:lvl9pPr>
          </a:lstStyle>
          <a:p/>
        </p:txBody>
      </p:sp>
      <p:sp>
        <p:nvSpPr>
          <p:cNvPr id="42" name="Google Shape;42;p7"/>
          <p:cNvSpPr txBox="1"/>
          <p:nvPr>
            <p:ph idx="1" type="subTitle"/>
          </p:nvPr>
        </p:nvSpPr>
        <p:spPr>
          <a:xfrm>
            <a:off x="360000" y="1080000"/>
            <a:ext cx="4104000" cy="3650100"/>
          </a:xfrm>
          <a:prstGeom prst="rect">
            <a:avLst/>
          </a:prstGeom>
        </p:spPr>
        <p:txBody>
          <a:bodyPr anchorCtr="0" anchor="t" bIns="91425" lIns="90000" spcFirstLastPara="1" rIns="91425" wrap="square" tIns="90000">
            <a:noAutofit/>
          </a:bodyPr>
          <a:lstStyle>
            <a:lvl1pPr lvl="0" rtl="0">
              <a:spcBef>
                <a:spcPts val="0"/>
              </a:spcBef>
              <a:spcAft>
                <a:spcPts val="0"/>
              </a:spcAft>
              <a:buClr>
                <a:schemeClr val="lt1"/>
              </a:buClr>
              <a:buSzPts val="1200"/>
              <a:buNone/>
              <a:defRPr sz="1200">
                <a:solidFill>
                  <a:schemeClr val="lt1"/>
                </a:solidFill>
              </a:defRPr>
            </a:lvl1pPr>
            <a:lvl2pPr lvl="1" rtl="0">
              <a:spcBef>
                <a:spcPts val="0"/>
              </a:spcBef>
              <a:spcAft>
                <a:spcPts val="0"/>
              </a:spcAft>
              <a:buClr>
                <a:schemeClr val="lt1"/>
              </a:buClr>
              <a:buSzPts val="1200"/>
              <a:buNone/>
              <a:defRPr sz="1200">
                <a:solidFill>
                  <a:schemeClr val="lt1"/>
                </a:solidFill>
              </a:defRPr>
            </a:lvl2pPr>
            <a:lvl3pPr lvl="2" rtl="0">
              <a:spcBef>
                <a:spcPts val="0"/>
              </a:spcBef>
              <a:spcAft>
                <a:spcPts val="0"/>
              </a:spcAft>
              <a:buClr>
                <a:schemeClr val="lt1"/>
              </a:buClr>
              <a:buSzPts val="1200"/>
              <a:buNone/>
              <a:defRPr sz="1200">
                <a:solidFill>
                  <a:schemeClr val="lt1"/>
                </a:solidFill>
              </a:defRPr>
            </a:lvl3pPr>
            <a:lvl4pPr lvl="3" rtl="0">
              <a:spcBef>
                <a:spcPts val="0"/>
              </a:spcBef>
              <a:spcAft>
                <a:spcPts val="0"/>
              </a:spcAft>
              <a:buClr>
                <a:schemeClr val="lt1"/>
              </a:buClr>
              <a:buSzPts val="1200"/>
              <a:buNone/>
              <a:defRPr sz="1200">
                <a:solidFill>
                  <a:schemeClr val="lt1"/>
                </a:solidFill>
              </a:defRPr>
            </a:lvl4pPr>
            <a:lvl5pPr lvl="4" rtl="0">
              <a:spcBef>
                <a:spcPts val="0"/>
              </a:spcBef>
              <a:spcAft>
                <a:spcPts val="0"/>
              </a:spcAft>
              <a:buClr>
                <a:schemeClr val="lt1"/>
              </a:buClr>
              <a:buSzPts val="1200"/>
              <a:buNone/>
              <a:defRPr sz="1200">
                <a:solidFill>
                  <a:schemeClr val="lt1"/>
                </a:solidFill>
              </a:defRPr>
            </a:lvl5pPr>
            <a:lvl6pPr lvl="5" rtl="0">
              <a:spcBef>
                <a:spcPts val="0"/>
              </a:spcBef>
              <a:spcAft>
                <a:spcPts val="0"/>
              </a:spcAft>
              <a:buClr>
                <a:schemeClr val="lt1"/>
              </a:buClr>
              <a:buSzPts val="1200"/>
              <a:buNone/>
              <a:defRPr sz="1200">
                <a:solidFill>
                  <a:schemeClr val="lt1"/>
                </a:solidFill>
              </a:defRPr>
            </a:lvl6pPr>
            <a:lvl7pPr lvl="6" rtl="0">
              <a:spcBef>
                <a:spcPts val="0"/>
              </a:spcBef>
              <a:spcAft>
                <a:spcPts val="0"/>
              </a:spcAft>
              <a:buClr>
                <a:schemeClr val="lt1"/>
              </a:buClr>
              <a:buSzPts val="1200"/>
              <a:buNone/>
              <a:defRPr sz="1200">
                <a:solidFill>
                  <a:schemeClr val="lt1"/>
                </a:solidFill>
              </a:defRPr>
            </a:lvl7pPr>
            <a:lvl8pPr lvl="7" rtl="0">
              <a:spcBef>
                <a:spcPts val="0"/>
              </a:spcBef>
              <a:spcAft>
                <a:spcPts val="0"/>
              </a:spcAft>
              <a:buClr>
                <a:schemeClr val="lt1"/>
              </a:buClr>
              <a:buSzPts val="1200"/>
              <a:buNone/>
              <a:defRPr sz="1200">
                <a:solidFill>
                  <a:schemeClr val="lt1"/>
                </a:solidFill>
              </a:defRPr>
            </a:lvl8pPr>
            <a:lvl9pPr lvl="8" rtl="0">
              <a:spcBef>
                <a:spcPts val="0"/>
              </a:spcBef>
              <a:spcAft>
                <a:spcPts val="0"/>
              </a:spcAft>
              <a:buClr>
                <a:schemeClr val="lt1"/>
              </a:buClr>
              <a:buSzPts val="1200"/>
              <a:buNone/>
              <a:defRPr sz="1200">
                <a:solidFill>
                  <a:schemeClr val="lt1"/>
                </a:solidFill>
              </a:defRPr>
            </a:lvl9pPr>
          </a:lstStyle>
          <a:p/>
        </p:txBody>
      </p:sp>
      <p:sp>
        <p:nvSpPr>
          <p:cNvPr id="43" name="Google Shape;43;p7"/>
          <p:cNvSpPr txBox="1"/>
          <p:nvPr>
            <p:ph idx="2" type="subTitle"/>
          </p:nvPr>
        </p:nvSpPr>
        <p:spPr>
          <a:xfrm>
            <a:off x="4680000" y="1080000"/>
            <a:ext cx="4104000" cy="3650100"/>
          </a:xfrm>
          <a:prstGeom prst="rect">
            <a:avLst/>
          </a:prstGeom>
        </p:spPr>
        <p:txBody>
          <a:bodyPr anchorCtr="0" anchor="t" bIns="91425" lIns="90000" spcFirstLastPara="1" rIns="91425" wrap="square" tIns="90000">
            <a:noAutofit/>
          </a:bodyPr>
          <a:lstStyle>
            <a:lvl1pPr lvl="0" rtl="0">
              <a:spcBef>
                <a:spcPts val="0"/>
              </a:spcBef>
              <a:spcAft>
                <a:spcPts val="0"/>
              </a:spcAft>
              <a:buClr>
                <a:schemeClr val="lt1"/>
              </a:buClr>
              <a:buSzPts val="1200"/>
              <a:buNone/>
              <a:defRPr sz="1200">
                <a:solidFill>
                  <a:schemeClr val="lt1"/>
                </a:solidFill>
              </a:defRPr>
            </a:lvl1pPr>
            <a:lvl2pPr lvl="1" rtl="0">
              <a:spcBef>
                <a:spcPts val="0"/>
              </a:spcBef>
              <a:spcAft>
                <a:spcPts val="0"/>
              </a:spcAft>
              <a:buClr>
                <a:schemeClr val="lt1"/>
              </a:buClr>
              <a:buSzPts val="1200"/>
              <a:buNone/>
              <a:defRPr sz="1200">
                <a:solidFill>
                  <a:schemeClr val="lt1"/>
                </a:solidFill>
              </a:defRPr>
            </a:lvl2pPr>
            <a:lvl3pPr lvl="2" rtl="0">
              <a:spcBef>
                <a:spcPts val="0"/>
              </a:spcBef>
              <a:spcAft>
                <a:spcPts val="0"/>
              </a:spcAft>
              <a:buClr>
                <a:schemeClr val="lt1"/>
              </a:buClr>
              <a:buSzPts val="1200"/>
              <a:buNone/>
              <a:defRPr sz="1200">
                <a:solidFill>
                  <a:schemeClr val="lt1"/>
                </a:solidFill>
              </a:defRPr>
            </a:lvl3pPr>
            <a:lvl4pPr lvl="3" rtl="0">
              <a:spcBef>
                <a:spcPts val="0"/>
              </a:spcBef>
              <a:spcAft>
                <a:spcPts val="0"/>
              </a:spcAft>
              <a:buClr>
                <a:schemeClr val="lt1"/>
              </a:buClr>
              <a:buSzPts val="1200"/>
              <a:buNone/>
              <a:defRPr sz="1200">
                <a:solidFill>
                  <a:schemeClr val="lt1"/>
                </a:solidFill>
              </a:defRPr>
            </a:lvl4pPr>
            <a:lvl5pPr lvl="4" rtl="0">
              <a:spcBef>
                <a:spcPts val="0"/>
              </a:spcBef>
              <a:spcAft>
                <a:spcPts val="0"/>
              </a:spcAft>
              <a:buClr>
                <a:schemeClr val="lt1"/>
              </a:buClr>
              <a:buSzPts val="1200"/>
              <a:buNone/>
              <a:defRPr sz="1200">
                <a:solidFill>
                  <a:schemeClr val="lt1"/>
                </a:solidFill>
              </a:defRPr>
            </a:lvl5pPr>
            <a:lvl6pPr lvl="5" rtl="0">
              <a:spcBef>
                <a:spcPts val="0"/>
              </a:spcBef>
              <a:spcAft>
                <a:spcPts val="0"/>
              </a:spcAft>
              <a:buClr>
                <a:schemeClr val="lt1"/>
              </a:buClr>
              <a:buSzPts val="1200"/>
              <a:buNone/>
              <a:defRPr sz="1200">
                <a:solidFill>
                  <a:schemeClr val="lt1"/>
                </a:solidFill>
              </a:defRPr>
            </a:lvl6pPr>
            <a:lvl7pPr lvl="6" rtl="0">
              <a:spcBef>
                <a:spcPts val="0"/>
              </a:spcBef>
              <a:spcAft>
                <a:spcPts val="0"/>
              </a:spcAft>
              <a:buClr>
                <a:schemeClr val="lt1"/>
              </a:buClr>
              <a:buSzPts val="1200"/>
              <a:buNone/>
              <a:defRPr sz="1200">
                <a:solidFill>
                  <a:schemeClr val="lt1"/>
                </a:solidFill>
              </a:defRPr>
            </a:lvl7pPr>
            <a:lvl8pPr lvl="7" rtl="0">
              <a:spcBef>
                <a:spcPts val="0"/>
              </a:spcBef>
              <a:spcAft>
                <a:spcPts val="0"/>
              </a:spcAft>
              <a:buClr>
                <a:schemeClr val="lt1"/>
              </a:buClr>
              <a:buSzPts val="1200"/>
              <a:buNone/>
              <a:defRPr sz="1200">
                <a:solidFill>
                  <a:schemeClr val="lt1"/>
                </a:solidFill>
              </a:defRPr>
            </a:lvl8pPr>
            <a:lvl9pPr lvl="8" rtl="0">
              <a:spcBef>
                <a:spcPts val="0"/>
              </a:spcBef>
              <a:spcAft>
                <a:spcPts val="0"/>
              </a:spcAft>
              <a:buClr>
                <a:schemeClr val="lt1"/>
              </a:buClr>
              <a:buSzPts val="1200"/>
              <a:buNone/>
              <a:defRPr sz="1200">
                <a:solidFill>
                  <a:schemeClr val="lt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TITLE_4">
    <p:spTree>
      <p:nvGrpSpPr>
        <p:cNvPr id="44" name="Shape 44"/>
        <p:cNvGrpSpPr/>
        <p:nvPr/>
      </p:nvGrpSpPr>
      <p:grpSpPr>
        <a:xfrm>
          <a:off x="0" y="0"/>
          <a:ext cx="0" cy="0"/>
          <a:chOff x="0" y="0"/>
          <a:chExt cx="0" cy="0"/>
        </a:xfrm>
      </p:grpSpPr>
      <p:pic>
        <p:nvPicPr>
          <p:cNvPr id="45" name="Google Shape;45;p8"/>
          <p:cNvPicPr preferRelativeResize="0"/>
          <p:nvPr/>
        </p:nvPicPr>
        <p:blipFill rotWithShape="1">
          <a:blip r:embed="rId2">
            <a:alphaModFix/>
          </a:blip>
          <a:srcRect b="17271" l="6385" r="6385" t="15233"/>
          <a:stretch/>
        </p:blipFill>
        <p:spPr>
          <a:xfrm>
            <a:off x="0" y="0"/>
            <a:ext cx="9144003" cy="4567199"/>
          </a:xfrm>
          <a:prstGeom prst="rect">
            <a:avLst/>
          </a:prstGeom>
          <a:noFill/>
          <a:ln>
            <a:noFill/>
          </a:ln>
        </p:spPr>
      </p:pic>
      <p:sp>
        <p:nvSpPr>
          <p:cNvPr id="46" name="Google Shape;46;p8"/>
          <p:cNvSpPr txBox="1"/>
          <p:nvPr>
            <p:ph idx="1" type="body"/>
          </p:nvPr>
        </p:nvSpPr>
        <p:spPr>
          <a:xfrm>
            <a:off x="388550" y="2581000"/>
            <a:ext cx="4075500" cy="15507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a:solidFill>
                  <a:schemeClr val="lt1"/>
                </a:solidFill>
              </a:defRPr>
            </a:lvl1pPr>
            <a:lvl2pPr indent="-304800" lvl="1" marL="914400">
              <a:spcBef>
                <a:spcPts val="0"/>
              </a:spcBef>
              <a:spcAft>
                <a:spcPts val="0"/>
              </a:spcAft>
              <a:buClr>
                <a:schemeClr val="lt1"/>
              </a:buClr>
              <a:buSzPts val="1200"/>
              <a:buChar char="○"/>
              <a:defRPr>
                <a:solidFill>
                  <a:schemeClr val="lt1"/>
                </a:solidFill>
              </a:defRPr>
            </a:lvl2pPr>
            <a:lvl3pPr indent="-304800" lvl="2" marL="1371600">
              <a:spcBef>
                <a:spcPts val="0"/>
              </a:spcBef>
              <a:spcAft>
                <a:spcPts val="0"/>
              </a:spcAft>
              <a:buClr>
                <a:schemeClr val="lt1"/>
              </a:buClr>
              <a:buSzPts val="1200"/>
              <a:buChar char="■"/>
              <a:defRPr>
                <a:solidFill>
                  <a:schemeClr val="lt1"/>
                </a:solidFill>
              </a:defRPr>
            </a:lvl3pPr>
            <a:lvl4pPr indent="-304800" lvl="3" marL="1828800">
              <a:spcBef>
                <a:spcPts val="0"/>
              </a:spcBef>
              <a:spcAft>
                <a:spcPts val="0"/>
              </a:spcAft>
              <a:buClr>
                <a:schemeClr val="lt1"/>
              </a:buClr>
              <a:buSzPts val="1200"/>
              <a:buChar char="●"/>
              <a:defRPr>
                <a:solidFill>
                  <a:schemeClr val="lt1"/>
                </a:solidFill>
              </a:defRPr>
            </a:lvl4pPr>
            <a:lvl5pPr indent="-304800" lvl="4" marL="2286000">
              <a:spcBef>
                <a:spcPts val="0"/>
              </a:spcBef>
              <a:spcAft>
                <a:spcPts val="0"/>
              </a:spcAft>
              <a:buClr>
                <a:schemeClr val="lt1"/>
              </a:buClr>
              <a:buSzPts val="1200"/>
              <a:buChar char="○"/>
              <a:defRPr>
                <a:solidFill>
                  <a:schemeClr val="lt1"/>
                </a:solidFill>
              </a:defRPr>
            </a:lvl5pPr>
            <a:lvl6pPr indent="-304800" lvl="5" marL="2743200">
              <a:spcBef>
                <a:spcPts val="0"/>
              </a:spcBef>
              <a:spcAft>
                <a:spcPts val="0"/>
              </a:spcAft>
              <a:buClr>
                <a:schemeClr val="lt1"/>
              </a:buClr>
              <a:buSzPts val="1200"/>
              <a:buChar char="■"/>
              <a:defRPr>
                <a:solidFill>
                  <a:schemeClr val="lt1"/>
                </a:solidFill>
              </a:defRPr>
            </a:lvl6pPr>
            <a:lvl7pPr indent="-304800" lvl="6" marL="3200400">
              <a:spcBef>
                <a:spcPts val="0"/>
              </a:spcBef>
              <a:spcAft>
                <a:spcPts val="0"/>
              </a:spcAft>
              <a:buClr>
                <a:schemeClr val="lt1"/>
              </a:buClr>
              <a:buSzPts val="1200"/>
              <a:buChar char="●"/>
              <a:defRPr>
                <a:solidFill>
                  <a:schemeClr val="lt1"/>
                </a:solidFill>
              </a:defRPr>
            </a:lvl7pPr>
            <a:lvl8pPr indent="-304800" lvl="7" marL="3657600">
              <a:spcBef>
                <a:spcPts val="0"/>
              </a:spcBef>
              <a:spcAft>
                <a:spcPts val="0"/>
              </a:spcAft>
              <a:buClr>
                <a:schemeClr val="lt1"/>
              </a:buClr>
              <a:buSzPts val="1200"/>
              <a:buChar char="○"/>
              <a:defRPr>
                <a:solidFill>
                  <a:schemeClr val="lt1"/>
                </a:solidFill>
              </a:defRPr>
            </a:lvl8pPr>
            <a:lvl9pPr indent="-304800" lvl="8" marL="4114800">
              <a:spcBef>
                <a:spcPts val="0"/>
              </a:spcBef>
              <a:spcAft>
                <a:spcPts val="0"/>
              </a:spcAft>
              <a:buClr>
                <a:schemeClr val="lt1"/>
              </a:buClr>
              <a:buSzPts val="1200"/>
              <a:buChar char="■"/>
              <a:defRPr>
                <a:solidFill>
                  <a:schemeClr val="lt1"/>
                </a:solidFill>
              </a:defRPr>
            </a:lvl9pPr>
          </a:lstStyle>
          <a:p/>
        </p:txBody>
      </p:sp>
      <p:pic>
        <p:nvPicPr>
          <p:cNvPr id="47" name="Google Shape;47;p8"/>
          <p:cNvPicPr preferRelativeResize="0"/>
          <p:nvPr/>
        </p:nvPicPr>
        <p:blipFill rotWithShape="1">
          <a:blip r:embed="rId3">
            <a:alphaModFix/>
          </a:blip>
          <a:srcRect b="18769" l="0" r="0" t="18769"/>
          <a:stretch/>
        </p:blipFill>
        <p:spPr>
          <a:xfrm>
            <a:off x="8166506" y="4638400"/>
            <a:ext cx="682250" cy="426125"/>
          </a:xfrm>
          <a:prstGeom prst="rect">
            <a:avLst/>
          </a:prstGeom>
          <a:noFill/>
          <a:ln>
            <a:noFill/>
          </a:ln>
        </p:spPr>
      </p:pic>
      <p:pic>
        <p:nvPicPr>
          <p:cNvPr id="48" name="Google Shape;48;p8"/>
          <p:cNvPicPr preferRelativeResize="0"/>
          <p:nvPr/>
        </p:nvPicPr>
        <p:blipFill rotWithShape="1">
          <a:blip r:embed="rId4">
            <a:alphaModFix/>
          </a:blip>
          <a:srcRect b="0" l="69" r="59" t="0"/>
          <a:stretch/>
        </p:blipFill>
        <p:spPr>
          <a:xfrm>
            <a:off x="456631" y="4544550"/>
            <a:ext cx="1497366" cy="598951"/>
          </a:xfrm>
          <a:prstGeom prst="rect">
            <a:avLst/>
          </a:prstGeom>
          <a:noFill/>
          <a:ln>
            <a:noFill/>
          </a:ln>
        </p:spPr>
      </p:pic>
      <p:cxnSp>
        <p:nvCxnSpPr>
          <p:cNvPr id="49" name="Google Shape;49;p8"/>
          <p:cNvCxnSpPr>
            <a:endCxn id="47" idx="1"/>
          </p:cNvCxnSpPr>
          <p:nvPr/>
        </p:nvCxnSpPr>
        <p:spPr>
          <a:xfrm>
            <a:off x="1898906" y="4849662"/>
            <a:ext cx="6267600" cy="1800"/>
          </a:xfrm>
          <a:prstGeom prst="straightConnector1">
            <a:avLst/>
          </a:prstGeom>
          <a:noFill/>
          <a:ln cap="flat" cmpd="sng" w="9525">
            <a:solidFill>
              <a:schemeClr val="accent1"/>
            </a:solidFill>
            <a:prstDash val="solid"/>
            <a:round/>
            <a:headEnd len="med" w="med" type="none"/>
            <a:tailEnd len="med" w="med" type="none"/>
          </a:ln>
        </p:spPr>
      </p:cxnSp>
      <p:sp>
        <p:nvSpPr>
          <p:cNvPr id="50" name="Google Shape;50;p8"/>
          <p:cNvSpPr txBox="1"/>
          <p:nvPr>
            <p:ph type="title"/>
          </p:nvPr>
        </p:nvSpPr>
        <p:spPr>
          <a:xfrm>
            <a:off x="388550" y="421050"/>
            <a:ext cx="5551200" cy="1866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800"/>
              <a:buNone/>
              <a:defRPr sz="5800">
                <a:solidFill>
                  <a:schemeClr val="lt1"/>
                </a:solidFill>
              </a:defRPr>
            </a:lvl1pPr>
            <a:lvl2pPr lvl="1">
              <a:spcBef>
                <a:spcPts val="0"/>
              </a:spcBef>
              <a:spcAft>
                <a:spcPts val="0"/>
              </a:spcAft>
              <a:buClr>
                <a:schemeClr val="lt1"/>
              </a:buClr>
              <a:buSzPts val="5800"/>
              <a:buNone/>
              <a:defRPr b="1" sz="5800">
                <a:solidFill>
                  <a:schemeClr val="lt1"/>
                </a:solidFill>
              </a:defRPr>
            </a:lvl2pPr>
            <a:lvl3pPr lvl="2">
              <a:spcBef>
                <a:spcPts val="0"/>
              </a:spcBef>
              <a:spcAft>
                <a:spcPts val="0"/>
              </a:spcAft>
              <a:buClr>
                <a:schemeClr val="lt1"/>
              </a:buClr>
              <a:buSzPts val="5800"/>
              <a:buNone/>
              <a:defRPr b="1" sz="5800">
                <a:solidFill>
                  <a:schemeClr val="lt1"/>
                </a:solidFill>
              </a:defRPr>
            </a:lvl3pPr>
            <a:lvl4pPr lvl="3">
              <a:spcBef>
                <a:spcPts val="0"/>
              </a:spcBef>
              <a:spcAft>
                <a:spcPts val="0"/>
              </a:spcAft>
              <a:buClr>
                <a:schemeClr val="lt1"/>
              </a:buClr>
              <a:buSzPts val="5800"/>
              <a:buNone/>
              <a:defRPr b="1" sz="5800">
                <a:solidFill>
                  <a:schemeClr val="lt1"/>
                </a:solidFill>
              </a:defRPr>
            </a:lvl4pPr>
            <a:lvl5pPr lvl="4">
              <a:spcBef>
                <a:spcPts val="0"/>
              </a:spcBef>
              <a:spcAft>
                <a:spcPts val="0"/>
              </a:spcAft>
              <a:buClr>
                <a:schemeClr val="lt1"/>
              </a:buClr>
              <a:buSzPts val="5800"/>
              <a:buNone/>
              <a:defRPr b="1" sz="5800">
                <a:solidFill>
                  <a:schemeClr val="lt1"/>
                </a:solidFill>
              </a:defRPr>
            </a:lvl5pPr>
            <a:lvl6pPr lvl="5">
              <a:spcBef>
                <a:spcPts val="0"/>
              </a:spcBef>
              <a:spcAft>
                <a:spcPts val="0"/>
              </a:spcAft>
              <a:buClr>
                <a:schemeClr val="lt1"/>
              </a:buClr>
              <a:buSzPts val="5800"/>
              <a:buNone/>
              <a:defRPr b="1" sz="5800">
                <a:solidFill>
                  <a:schemeClr val="lt1"/>
                </a:solidFill>
              </a:defRPr>
            </a:lvl6pPr>
            <a:lvl7pPr lvl="6">
              <a:spcBef>
                <a:spcPts val="0"/>
              </a:spcBef>
              <a:spcAft>
                <a:spcPts val="0"/>
              </a:spcAft>
              <a:buClr>
                <a:schemeClr val="lt1"/>
              </a:buClr>
              <a:buSzPts val="5800"/>
              <a:buNone/>
              <a:defRPr b="1" sz="5800">
                <a:solidFill>
                  <a:schemeClr val="lt1"/>
                </a:solidFill>
              </a:defRPr>
            </a:lvl7pPr>
            <a:lvl8pPr lvl="7">
              <a:spcBef>
                <a:spcPts val="0"/>
              </a:spcBef>
              <a:spcAft>
                <a:spcPts val="0"/>
              </a:spcAft>
              <a:buClr>
                <a:schemeClr val="lt1"/>
              </a:buClr>
              <a:buSzPts val="5800"/>
              <a:buNone/>
              <a:defRPr b="1" sz="5800">
                <a:solidFill>
                  <a:schemeClr val="lt1"/>
                </a:solidFill>
              </a:defRPr>
            </a:lvl8pPr>
            <a:lvl9pPr lvl="8">
              <a:spcBef>
                <a:spcPts val="0"/>
              </a:spcBef>
              <a:spcAft>
                <a:spcPts val="0"/>
              </a:spcAft>
              <a:buClr>
                <a:schemeClr val="lt1"/>
              </a:buClr>
              <a:buSzPts val="5800"/>
              <a:buNone/>
              <a:defRPr b="1" sz="5800">
                <a:solidFill>
                  <a:schemeClr val="lt1"/>
                </a:solidFill>
              </a:defRPr>
            </a:lvl9pPr>
          </a:lstStyle>
          <a:p/>
        </p:txBody>
      </p:sp>
    </p:spTree>
  </p:cSld>
  <p:clrMapOvr>
    <a:masterClrMapping/>
  </p:clrMapOvr>
  <p:extLst>
    <p:ext uri="{DCECCB84-F9BA-43D5-87BE-67443E8EF086}">
      <p15:sldGuideLst>
        <p15:guide id="1" pos="2880">
          <p15:clr>
            <a:srgbClr val="FA7B17"/>
          </p15:clr>
        </p15:guide>
        <p15:guide id="2" pos="227">
          <p15:clr>
            <a:srgbClr val="FA7B17"/>
          </p15:clr>
        </p15:guide>
        <p15:guide id="3" pos="5533">
          <p15:clr>
            <a:srgbClr val="FA7B17"/>
          </p15:clr>
        </p15:guide>
        <p15:guide id="4" orient="horz" pos="227">
          <p15:clr>
            <a:srgbClr val="FA7B17"/>
          </p15:clr>
        </p15:guide>
        <p15:guide id="5" pos="1553">
          <p15:clr>
            <a:srgbClr val="FA7B17"/>
          </p15:clr>
        </p15:guide>
        <p15:guide id="6" pos="4207">
          <p15:clr>
            <a:srgbClr val="FA7B17"/>
          </p15:clr>
        </p15:guide>
        <p15:guide id="7" orient="horz" pos="3013">
          <p15:clr>
            <a:srgbClr val="FA7B17"/>
          </p15:clr>
        </p15:guide>
        <p15:guide id="8" orient="horz" pos="680">
          <p15:clr>
            <a:srgbClr val="FA7B17"/>
          </p15:clr>
        </p15:guide>
        <p15:guide id="9" pos="2812">
          <p15:clr>
            <a:srgbClr val="FA7B17"/>
          </p15:clr>
        </p15:guide>
        <p15:guide id="10" pos="2948">
          <p15:clr>
            <a:srgbClr val="FA7B17"/>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_ONLY_3">
    <p:spTree>
      <p:nvGrpSpPr>
        <p:cNvPr id="51" name="Shape 51"/>
        <p:cNvGrpSpPr/>
        <p:nvPr/>
      </p:nvGrpSpPr>
      <p:grpSpPr>
        <a:xfrm>
          <a:off x="0" y="0"/>
          <a:ext cx="0" cy="0"/>
          <a:chOff x="0" y="0"/>
          <a:chExt cx="0" cy="0"/>
        </a:xfrm>
      </p:grpSpPr>
      <p:sp>
        <p:nvSpPr>
          <p:cNvPr id="52" name="Google Shape;52;p9"/>
          <p:cNvSpPr txBox="1"/>
          <p:nvPr/>
        </p:nvSpPr>
        <p:spPr>
          <a:xfrm>
            <a:off x="8249508" y="4658742"/>
            <a:ext cx="5487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sz="1000">
                <a:solidFill>
                  <a:srgbClr val="000000"/>
                </a:solidFill>
                <a:latin typeface="Work Sans"/>
                <a:ea typeface="Work Sans"/>
                <a:cs typeface="Work Sans"/>
                <a:sym typeface="Work Sans"/>
              </a:rPr>
              <a:t>‹#›</a:t>
            </a:fld>
            <a:endParaRPr sz="1000">
              <a:solidFill>
                <a:srgbClr val="000000"/>
              </a:solidFill>
              <a:latin typeface="Work Sans"/>
              <a:ea typeface="Work Sans"/>
              <a:cs typeface="Work Sans"/>
              <a:sym typeface="Work Sans"/>
            </a:endParaRPr>
          </a:p>
        </p:txBody>
      </p:sp>
      <p:pic>
        <p:nvPicPr>
          <p:cNvPr id="53" name="Google Shape;53;p9"/>
          <p:cNvPicPr preferRelativeResize="0"/>
          <p:nvPr/>
        </p:nvPicPr>
        <p:blipFill>
          <a:blip r:embed="rId2">
            <a:alphaModFix/>
          </a:blip>
          <a:stretch>
            <a:fillRect/>
          </a:stretch>
        </p:blipFill>
        <p:spPr>
          <a:xfrm>
            <a:off x="360000" y="4631558"/>
            <a:ext cx="441024" cy="441550"/>
          </a:xfrm>
          <a:prstGeom prst="rect">
            <a:avLst/>
          </a:prstGeom>
          <a:noFill/>
          <a:ln>
            <a:noFill/>
          </a:ln>
        </p:spPr>
      </p:pic>
      <p:sp>
        <p:nvSpPr>
          <p:cNvPr id="54" name="Google Shape;54;p9"/>
          <p:cNvSpPr txBox="1"/>
          <p:nvPr/>
        </p:nvSpPr>
        <p:spPr>
          <a:xfrm>
            <a:off x="343650" y="359050"/>
            <a:ext cx="4380600" cy="393600"/>
          </a:xfrm>
          <a:prstGeom prst="rect">
            <a:avLst/>
          </a:prstGeom>
          <a:noFill/>
          <a:ln>
            <a:noFill/>
          </a:ln>
        </p:spPr>
        <p:txBody>
          <a:bodyPr anchorCtr="0" anchor="t" bIns="91425" lIns="0" spcFirstLastPara="1" rIns="91425" wrap="square" tIns="0">
            <a:noAutofit/>
          </a:bodyPr>
          <a:lstStyle/>
          <a:p>
            <a:pPr indent="0" lvl="0" marL="0" rtl="0" algn="l">
              <a:spcBef>
                <a:spcPts val="0"/>
              </a:spcBef>
              <a:spcAft>
                <a:spcPts val="0"/>
              </a:spcAft>
              <a:buNone/>
            </a:pPr>
            <a:r>
              <a:t/>
            </a:r>
            <a:endParaRPr b="1" sz="2000">
              <a:solidFill>
                <a:schemeClr val="dk1"/>
              </a:solidFill>
              <a:latin typeface="Mulish"/>
              <a:ea typeface="Mulish"/>
              <a:cs typeface="Mulish"/>
              <a:sym typeface="Mulish"/>
            </a:endParaRPr>
          </a:p>
        </p:txBody>
      </p:sp>
      <p:sp>
        <p:nvSpPr>
          <p:cNvPr id="55" name="Google Shape;55;p9"/>
          <p:cNvSpPr txBox="1"/>
          <p:nvPr/>
        </p:nvSpPr>
        <p:spPr>
          <a:xfrm>
            <a:off x="360000" y="1080000"/>
            <a:ext cx="4104000" cy="3650100"/>
          </a:xfrm>
          <a:prstGeom prst="rect">
            <a:avLst/>
          </a:prstGeom>
          <a:noFill/>
          <a:ln>
            <a:noFill/>
          </a:ln>
        </p:spPr>
        <p:txBody>
          <a:bodyPr anchorCtr="0" anchor="t" bIns="91425" lIns="0" spcFirstLastPara="1" rIns="91425" wrap="square" tIns="0">
            <a:noAutofit/>
          </a:bodyPr>
          <a:lstStyle/>
          <a:p>
            <a:pPr indent="0" lvl="0" marL="0" rtl="0" algn="l">
              <a:spcBef>
                <a:spcPts val="0"/>
              </a:spcBef>
              <a:spcAft>
                <a:spcPts val="0"/>
              </a:spcAft>
              <a:buNone/>
            </a:pPr>
            <a:r>
              <a:t/>
            </a:r>
            <a:endParaRPr sz="1200">
              <a:solidFill>
                <a:schemeClr val="dk1"/>
              </a:solidFill>
              <a:latin typeface="Mulish Light"/>
              <a:ea typeface="Mulish Light"/>
              <a:cs typeface="Mulish Light"/>
              <a:sym typeface="Mulish Light"/>
            </a:endParaRPr>
          </a:p>
        </p:txBody>
      </p:sp>
      <p:sp>
        <p:nvSpPr>
          <p:cNvPr id="56" name="Google Shape;56;p9"/>
          <p:cNvSpPr txBox="1"/>
          <p:nvPr/>
        </p:nvSpPr>
        <p:spPr>
          <a:xfrm>
            <a:off x="4680000" y="1080000"/>
            <a:ext cx="4104000" cy="3650100"/>
          </a:xfrm>
          <a:prstGeom prst="rect">
            <a:avLst/>
          </a:prstGeom>
          <a:noFill/>
          <a:ln>
            <a:noFill/>
          </a:ln>
        </p:spPr>
        <p:txBody>
          <a:bodyPr anchorCtr="0" anchor="t" bIns="91425" lIns="0" spcFirstLastPara="1" rIns="91425" wrap="square" tIns="0">
            <a:noAutofit/>
          </a:bodyPr>
          <a:lstStyle/>
          <a:p>
            <a:pPr indent="0" lvl="0" marL="0" rtl="0" algn="l">
              <a:spcBef>
                <a:spcPts val="0"/>
              </a:spcBef>
              <a:spcAft>
                <a:spcPts val="0"/>
              </a:spcAft>
              <a:buNone/>
            </a:pPr>
            <a:r>
              <a:t/>
            </a:r>
            <a:endParaRPr sz="1200">
              <a:solidFill>
                <a:schemeClr val="dk1"/>
              </a:solidFill>
              <a:latin typeface="Mulish Light"/>
              <a:ea typeface="Mulish Light"/>
              <a:cs typeface="Mulish Light"/>
              <a:sym typeface="Mulish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columns of text">
  <p:cSld name="TITLE_AND_TWO_COLUMNS_1">
    <p:spTree>
      <p:nvGrpSpPr>
        <p:cNvPr id="57" name="Shape 57"/>
        <p:cNvGrpSpPr/>
        <p:nvPr/>
      </p:nvGrpSpPr>
      <p:grpSpPr>
        <a:xfrm>
          <a:off x="0" y="0"/>
          <a:ext cx="0" cy="0"/>
          <a:chOff x="0" y="0"/>
          <a:chExt cx="0" cy="0"/>
        </a:xfrm>
      </p:grpSpPr>
      <p:sp>
        <p:nvSpPr>
          <p:cNvPr id="58" name="Google Shape;58;p10"/>
          <p:cNvSpPr/>
          <p:nvPr/>
        </p:nvSpPr>
        <p:spPr>
          <a:xfrm>
            <a:off x="213600" y="223050"/>
            <a:ext cx="8716800" cy="4697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0"/>
          <p:cNvSpPr txBox="1"/>
          <p:nvPr>
            <p:ph type="title"/>
          </p:nvPr>
        </p:nvSpPr>
        <p:spPr>
          <a:xfrm>
            <a:off x="455550" y="548700"/>
            <a:ext cx="2043000" cy="4169400"/>
          </a:xfrm>
          <a:prstGeom prst="rect">
            <a:avLst/>
          </a:prstGeom>
          <a:noFill/>
          <a:ln>
            <a:noFill/>
          </a:ln>
        </p:spPr>
        <p:txBody>
          <a:bodyPr anchorCtr="0" anchor="t" bIns="91425" lIns="91425" spcFirstLastPara="1" rIns="91425" wrap="square" tIns="0">
            <a:noAutofit/>
          </a:bodyPr>
          <a:lstStyle>
            <a:lvl1pPr lvl="0" rtl="0" algn="l">
              <a:lnSpc>
                <a:spcPct val="100000"/>
              </a:lnSpc>
              <a:spcBef>
                <a:spcPts val="0"/>
              </a:spcBef>
              <a:spcAft>
                <a:spcPts val="0"/>
              </a:spcAft>
              <a:buSzPts val="2000"/>
              <a:buNone/>
              <a:defRPr sz="2000"/>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60" name="Google Shape;60;p10"/>
          <p:cNvSpPr txBox="1"/>
          <p:nvPr>
            <p:ph idx="12" type="sldNum"/>
          </p:nvPr>
        </p:nvSpPr>
        <p:spPr>
          <a:xfrm>
            <a:off x="8320058" y="45108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9pPr>
          </a:lstStyle>
          <a:p>
            <a:pPr indent="0" lvl="0" marL="0" rtl="0" algn="r">
              <a:spcBef>
                <a:spcPts val="0"/>
              </a:spcBef>
              <a:spcAft>
                <a:spcPts val="0"/>
              </a:spcAft>
              <a:buNone/>
            </a:pPr>
            <a:fld id="{00000000-1234-1234-1234-123412341234}" type="slidenum">
              <a:rPr lang="en-GB"/>
              <a:t>‹#›</a:t>
            </a:fld>
            <a:endParaRPr/>
          </a:p>
        </p:txBody>
      </p:sp>
      <p:sp>
        <p:nvSpPr>
          <p:cNvPr id="61" name="Google Shape;61;p10"/>
          <p:cNvSpPr txBox="1"/>
          <p:nvPr>
            <p:ph idx="1" type="body"/>
          </p:nvPr>
        </p:nvSpPr>
        <p:spPr>
          <a:xfrm>
            <a:off x="2498628" y="472500"/>
            <a:ext cx="2043000" cy="4252500"/>
          </a:xfrm>
          <a:prstGeom prst="rect">
            <a:avLst/>
          </a:prstGeom>
          <a:noFill/>
          <a:ln>
            <a:noFill/>
          </a:ln>
        </p:spPr>
        <p:txBody>
          <a:bodyPr anchorCtr="0" anchor="t" bIns="91425" lIns="91425" spcFirstLastPara="1" rIns="91425" wrap="square" tIns="91425">
            <a:noAutofit/>
          </a:bodyPr>
          <a:lstStyle>
            <a:lvl1pPr indent="-285750" lvl="0" marL="457200" rtl="0" algn="l">
              <a:lnSpc>
                <a:spcPct val="115000"/>
              </a:lnSpc>
              <a:spcBef>
                <a:spcPts val="0"/>
              </a:spcBef>
              <a:spcAft>
                <a:spcPts val="0"/>
              </a:spcAft>
              <a:buClr>
                <a:schemeClr val="dk1"/>
              </a:buClr>
              <a:buSzPts val="900"/>
              <a:buChar char="●"/>
              <a:defRPr sz="900">
                <a:solidFill>
                  <a:schemeClr val="dk1"/>
                </a:solidFill>
              </a:defRPr>
            </a:lvl1pPr>
            <a:lvl2pPr indent="-285750" lvl="1" marL="914400" rtl="0" algn="l">
              <a:lnSpc>
                <a:spcPct val="115000"/>
              </a:lnSpc>
              <a:spcBef>
                <a:spcPts val="600"/>
              </a:spcBef>
              <a:spcAft>
                <a:spcPts val="0"/>
              </a:spcAft>
              <a:buClr>
                <a:schemeClr val="dk1"/>
              </a:buClr>
              <a:buSzPts val="900"/>
              <a:buChar char="○"/>
              <a:defRPr sz="900">
                <a:solidFill>
                  <a:schemeClr val="dk1"/>
                </a:solidFill>
              </a:defRPr>
            </a:lvl2pPr>
            <a:lvl3pPr indent="-285750" lvl="2" marL="1371600" rtl="0" algn="l">
              <a:lnSpc>
                <a:spcPct val="115000"/>
              </a:lnSpc>
              <a:spcBef>
                <a:spcPts val="600"/>
              </a:spcBef>
              <a:spcAft>
                <a:spcPts val="0"/>
              </a:spcAft>
              <a:buClr>
                <a:schemeClr val="dk1"/>
              </a:buClr>
              <a:buSzPts val="900"/>
              <a:buChar char="■"/>
              <a:defRPr sz="900">
                <a:solidFill>
                  <a:schemeClr val="dk1"/>
                </a:solidFill>
              </a:defRPr>
            </a:lvl3pPr>
            <a:lvl4pPr indent="-285750" lvl="3" marL="1828800" rtl="0" algn="l">
              <a:lnSpc>
                <a:spcPct val="115000"/>
              </a:lnSpc>
              <a:spcBef>
                <a:spcPts val="600"/>
              </a:spcBef>
              <a:spcAft>
                <a:spcPts val="0"/>
              </a:spcAft>
              <a:buClr>
                <a:schemeClr val="dk1"/>
              </a:buClr>
              <a:buSzPts val="900"/>
              <a:buChar char="●"/>
              <a:defRPr sz="900">
                <a:solidFill>
                  <a:schemeClr val="dk1"/>
                </a:solidFill>
              </a:defRPr>
            </a:lvl4pPr>
            <a:lvl5pPr indent="-285750" lvl="4" marL="2286000" rtl="0" algn="l">
              <a:lnSpc>
                <a:spcPct val="115000"/>
              </a:lnSpc>
              <a:spcBef>
                <a:spcPts val="600"/>
              </a:spcBef>
              <a:spcAft>
                <a:spcPts val="0"/>
              </a:spcAft>
              <a:buClr>
                <a:schemeClr val="dk1"/>
              </a:buClr>
              <a:buSzPts val="900"/>
              <a:buChar char="○"/>
              <a:defRPr sz="900">
                <a:solidFill>
                  <a:schemeClr val="dk1"/>
                </a:solidFill>
              </a:defRPr>
            </a:lvl5pPr>
            <a:lvl6pPr indent="-285750" lvl="5" marL="2743200" rtl="0" algn="l">
              <a:lnSpc>
                <a:spcPct val="115000"/>
              </a:lnSpc>
              <a:spcBef>
                <a:spcPts val="600"/>
              </a:spcBef>
              <a:spcAft>
                <a:spcPts val="0"/>
              </a:spcAft>
              <a:buClr>
                <a:schemeClr val="dk1"/>
              </a:buClr>
              <a:buSzPts val="900"/>
              <a:buChar char="■"/>
              <a:defRPr sz="900">
                <a:solidFill>
                  <a:schemeClr val="dk1"/>
                </a:solidFill>
              </a:defRPr>
            </a:lvl6pPr>
            <a:lvl7pPr indent="-285750" lvl="6" marL="3200400" rtl="0" algn="l">
              <a:lnSpc>
                <a:spcPct val="115000"/>
              </a:lnSpc>
              <a:spcBef>
                <a:spcPts val="600"/>
              </a:spcBef>
              <a:spcAft>
                <a:spcPts val="0"/>
              </a:spcAft>
              <a:buClr>
                <a:schemeClr val="dk1"/>
              </a:buClr>
              <a:buSzPts val="900"/>
              <a:buChar char="●"/>
              <a:defRPr sz="900">
                <a:solidFill>
                  <a:schemeClr val="dk1"/>
                </a:solidFill>
              </a:defRPr>
            </a:lvl7pPr>
            <a:lvl8pPr indent="-285750" lvl="7" marL="3657600" rtl="0" algn="l">
              <a:lnSpc>
                <a:spcPct val="115000"/>
              </a:lnSpc>
              <a:spcBef>
                <a:spcPts val="600"/>
              </a:spcBef>
              <a:spcAft>
                <a:spcPts val="0"/>
              </a:spcAft>
              <a:buClr>
                <a:schemeClr val="dk1"/>
              </a:buClr>
              <a:buSzPts val="900"/>
              <a:buChar char="○"/>
              <a:defRPr sz="900">
                <a:solidFill>
                  <a:schemeClr val="dk1"/>
                </a:solidFill>
              </a:defRPr>
            </a:lvl8pPr>
            <a:lvl9pPr indent="-285750" lvl="8" marL="4114800" rtl="0" algn="l">
              <a:lnSpc>
                <a:spcPct val="115000"/>
              </a:lnSpc>
              <a:spcBef>
                <a:spcPts val="600"/>
              </a:spcBef>
              <a:spcAft>
                <a:spcPts val="600"/>
              </a:spcAft>
              <a:buClr>
                <a:schemeClr val="dk1"/>
              </a:buClr>
              <a:buSzPts val="900"/>
              <a:buChar char="■"/>
              <a:defRPr sz="900">
                <a:solidFill>
                  <a:schemeClr val="dk1"/>
                </a:solidFill>
              </a:defRPr>
            </a:lvl9pPr>
          </a:lstStyle>
          <a:p/>
        </p:txBody>
      </p:sp>
      <p:sp>
        <p:nvSpPr>
          <p:cNvPr id="62" name="Google Shape;62;p10"/>
          <p:cNvSpPr txBox="1"/>
          <p:nvPr>
            <p:ph idx="2" type="body"/>
          </p:nvPr>
        </p:nvSpPr>
        <p:spPr>
          <a:xfrm>
            <a:off x="4541706" y="472500"/>
            <a:ext cx="2043000" cy="4252500"/>
          </a:xfrm>
          <a:prstGeom prst="rect">
            <a:avLst/>
          </a:prstGeom>
          <a:noFill/>
          <a:ln>
            <a:noFill/>
          </a:ln>
        </p:spPr>
        <p:txBody>
          <a:bodyPr anchorCtr="0" anchor="t" bIns="91425" lIns="91425" spcFirstLastPara="1" rIns="91425" wrap="square" tIns="91425">
            <a:noAutofit/>
          </a:bodyPr>
          <a:lstStyle>
            <a:lvl1pPr indent="-285750" lvl="0" marL="457200" rtl="0" algn="l">
              <a:lnSpc>
                <a:spcPct val="115000"/>
              </a:lnSpc>
              <a:spcBef>
                <a:spcPts val="0"/>
              </a:spcBef>
              <a:spcAft>
                <a:spcPts val="0"/>
              </a:spcAft>
              <a:buClr>
                <a:schemeClr val="dk1"/>
              </a:buClr>
              <a:buSzPts val="900"/>
              <a:buChar char="●"/>
              <a:defRPr sz="900">
                <a:solidFill>
                  <a:schemeClr val="dk1"/>
                </a:solidFill>
              </a:defRPr>
            </a:lvl1pPr>
            <a:lvl2pPr indent="-285750" lvl="1" marL="914400" rtl="0" algn="l">
              <a:lnSpc>
                <a:spcPct val="115000"/>
              </a:lnSpc>
              <a:spcBef>
                <a:spcPts val="600"/>
              </a:spcBef>
              <a:spcAft>
                <a:spcPts val="0"/>
              </a:spcAft>
              <a:buClr>
                <a:schemeClr val="dk1"/>
              </a:buClr>
              <a:buSzPts val="900"/>
              <a:buChar char="○"/>
              <a:defRPr sz="900">
                <a:solidFill>
                  <a:schemeClr val="dk1"/>
                </a:solidFill>
              </a:defRPr>
            </a:lvl2pPr>
            <a:lvl3pPr indent="-285750" lvl="2" marL="1371600" rtl="0" algn="l">
              <a:lnSpc>
                <a:spcPct val="115000"/>
              </a:lnSpc>
              <a:spcBef>
                <a:spcPts val="600"/>
              </a:spcBef>
              <a:spcAft>
                <a:spcPts val="0"/>
              </a:spcAft>
              <a:buClr>
                <a:schemeClr val="dk1"/>
              </a:buClr>
              <a:buSzPts val="900"/>
              <a:buChar char="■"/>
              <a:defRPr sz="900">
                <a:solidFill>
                  <a:schemeClr val="dk1"/>
                </a:solidFill>
              </a:defRPr>
            </a:lvl3pPr>
            <a:lvl4pPr indent="-285750" lvl="3" marL="1828800" rtl="0" algn="l">
              <a:lnSpc>
                <a:spcPct val="115000"/>
              </a:lnSpc>
              <a:spcBef>
                <a:spcPts val="600"/>
              </a:spcBef>
              <a:spcAft>
                <a:spcPts val="0"/>
              </a:spcAft>
              <a:buClr>
                <a:schemeClr val="dk1"/>
              </a:buClr>
              <a:buSzPts val="900"/>
              <a:buChar char="●"/>
              <a:defRPr sz="900">
                <a:solidFill>
                  <a:schemeClr val="dk1"/>
                </a:solidFill>
              </a:defRPr>
            </a:lvl4pPr>
            <a:lvl5pPr indent="-285750" lvl="4" marL="2286000" rtl="0" algn="l">
              <a:lnSpc>
                <a:spcPct val="115000"/>
              </a:lnSpc>
              <a:spcBef>
                <a:spcPts val="600"/>
              </a:spcBef>
              <a:spcAft>
                <a:spcPts val="0"/>
              </a:spcAft>
              <a:buClr>
                <a:schemeClr val="dk1"/>
              </a:buClr>
              <a:buSzPts val="900"/>
              <a:buChar char="○"/>
              <a:defRPr sz="900">
                <a:solidFill>
                  <a:schemeClr val="dk1"/>
                </a:solidFill>
              </a:defRPr>
            </a:lvl5pPr>
            <a:lvl6pPr indent="-285750" lvl="5" marL="2743200" rtl="0" algn="l">
              <a:lnSpc>
                <a:spcPct val="115000"/>
              </a:lnSpc>
              <a:spcBef>
                <a:spcPts val="600"/>
              </a:spcBef>
              <a:spcAft>
                <a:spcPts val="0"/>
              </a:spcAft>
              <a:buClr>
                <a:schemeClr val="dk1"/>
              </a:buClr>
              <a:buSzPts val="900"/>
              <a:buChar char="■"/>
              <a:defRPr sz="900">
                <a:solidFill>
                  <a:schemeClr val="dk1"/>
                </a:solidFill>
              </a:defRPr>
            </a:lvl6pPr>
            <a:lvl7pPr indent="-285750" lvl="6" marL="3200400" rtl="0" algn="l">
              <a:lnSpc>
                <a:spcPct val="115000"/>
              </a:lnSpc>
              <a:spcBef>
                <a:spcPts val="600"/>
              </a:spcBef>
              <a:spcAft>
                <a:spcPts val="0"/>
              </a:spcAft>
              <a:buClr>
                <a:schemeClr val="dk1"/>
              </a:buClr>
              <a:buSzPts val="900"/>
              <a:buChar char="●"/>
              <a:defRPr sz="900">
                <a:solidFill>
                  <a:schemeClr val="dk1"/>
                </a:solidFill>
              </a:defRPr>
            </a:lvl7pPr>
            <a:lvl8pPr indent="-285750" lvl="7" marL="3657600" rtl="0" algn="l">
              <a:lnSpc>
                <a:spcPct val="115000"/>
              </a:lnSpc>
              <a:spcBef>
                <a:spcPts val="600"/>
              </a:spcBef>
              <a:spcAft>
                <a:spcPts val="0"/>
              </a:spcAft>
              <a:buClr>
                <a:schemeClr val="dk1"/>
              </a:buClr>
              <a:buSzPts val="900"/>
              <a:buChar char="○"/>
              <a:defRPr sz="900">
                <a:solidFill>
                  <a:schemeClr val="dk1"/>
                </a:solidFill>
              </a:defRPr>
            </a:lvl8pPr>
            <a:lvl9pPr indent="-285750" lvl="8" marL="4114800" rtl="0" algn="l">
              <a:lnSpc>
                <a:spcPct val="115000"/>
              </a:lnSpc>
              <a:spcBef>
                <a:spcPts val="600"/>
              </a:spcBef>
              <a:spcAft>
                <a:spcPts val="600"/>
              </a:spcAft>
              <a:buClr>
                <a:schemeClr val="dk1"/>
              </a:buClr>
              <a:buSzPts val="900"/>
              <a:buChar char="■"/>
              <a:defRPr sz="900">
                <a:solidFill>
                  <a:schemeClr val="dk1"/>
                </a:solidFill>
              </a:defRPr>
            </a:lvl9pPr>
          </a:lstStyle>
          <a:p/>
        </p:txBody>
      </p:sp>
      <p:sp>
        <p:nvSpPr>
          <p:cNvPr id="63" name="Google Shape;63;p10"/>
          <p:cNvSpPr txBox="1"/>
          <p:nvPr>
            <p:ph idx="3" type="body"/>
          </p:nvPr>
        </p:nvSpPr>
        <p:spPr>
          <a:xfrm>
            <a:off x="6584784" y="472500"/>
            <a:ext cx="2043000" cy="4252500"/>
          </a:xfrm>
          <a:prstGeom prst="rect">
            <a:avLst/>
          </a:prstGeom>
          <a:noFill/>
          <a:ln>
            <a:noFill/>
          </a:ln>
        </p:spPr>
        <p:txBody>
          <a:bodyPr anchorCtr="0" anchor="t" bIns="91425" lIns="91425" spcFirstLastPara="1" rIns="91425" wrap="square" tIns="91425">
            <a:noAutofit/>
          </a:bodyPr>
          <a:lstStyle>
            <a:lvl1pPr indent="-285750" lvl="0" marL="457200" rtl="0" algn="l">
              <a:lnSpc>
                <a:spcPct val="115000"/>
              </a:lnSpc>
              <a:spcBef>
                <a:spcPts val="0"/>
              </a:spcBef>
              <a:spcAft>
                <a:spcPts val="0"/>
              </a:spcAft>
              <a:buClr>
                <a:schemeClr val="dk1"/>
              </a:buClr>
              <a:buSzPts val="900"/>
              <a:buChar char="●"/>
              <a:defRPr sz="900">
                <a:solidFill>
                  <a:schemeClr val="dk1"/>
                </a:solidFill>
              </a:defRPr>
            </a:lvl1pPr>
            <a:lvl2pPr indent="-285750" lvl="1" marL="914400" rtl="0" algn="l">
              <a:lnSpc>
                <a:spcPct val="115000"/>
              </a:lnSpc>
              <a:spcBef>
                <a:spcPts val="600"/>
              </a:spcBef>
              <a:spcAft>
                <a:spcPts val="0"/>
              </a:spcAft>
              <a:buClr>
                <a:schemeClr val="dk1"/>
              </a:buClr>
              <a:buSzPts val="900"/>
              <a:buChar char="○"/>
              <a:defRPr sz="900">
                <a:solidFill>
                  <a:schemeClr val="dk1"/>
                </a:solidFill>
              </a:defRPr>
            </a:lvl2pPr>
            <a:lvl3pPr indent="-285750" lvl="2" marL="1371600" rtl="0" algn="l">
              <a:lnSpc>
                <a:spcPct val="115000"/>
              </a:lnSpc>
              <a:spcBef>
                <a:spcPts val="600"/>
              </a:spcBef>
              <a:spcAft>
                <a:spcPts val="0"/>
              </a:spcAft>
              <a:buClr>
                <a:schemeClr val="dk1"/>
              </a:buClr>
              <a:buSzPts val="900"/>
              <a:buChar char="■"/>
              <a:defRPr sz="900">
                <a:solidFill>
                  <a:schemeClr val="dk1"/>
                </a:solidFill>
              </a:defRPr>
            </a:lvl3pPr>
            <a:lvl4pPr indent="-285750" lvl="3" marL="1828800" rtl="0" algn="l">
              <a:lnSpc>
                <a:spcPct val="115000"/>
              </a:lnSpc>
              <a:spcBef>
                <a:spcPts val="600"/>
              </a:spcBef>
              <a:spcAft>
                <a:spcPts val="0"/>
              </a:spcAft>
              <a:buClr>
                <a:schemeClr val="dk1"/>
              </a:buClr>
              <a:buSzPts val="900"/>
              <a:buChar char="●"/>
              <a:defRPr sz="900">
                <a:solidFill>
                  <a:schemeClr val="dk1"/>
                </a:solidFill>
              </a:defRPr>
            </a:lvl4pPr>
            <a:lvl5pPr indent="-285750" lvl="4" marL="2286000" rtl="0" algn="l">
              <a:lnSpc>
                <a:spcPct val="115000"/>
              </a:lnSpc>
              <a:spcBef>
                <a:spcPts val="600"/>
              </a:spcBef>
              <a:spcAft>
                <a:spcPts val="0"/>
              </a:spcAft>
              <a:buClr>
                <a:schemeClr val="dk1"/>
              </a:buClr>
              <a:buSzPts val="900"/>
              <a:buChar char="○"/>
              <a:defRPr sz="900">
                <a:solidFill>
                  <a:schemeClr val="dk1"/>
                </a:solidFill>
              </a:defRPr>
            </a:lvl5pPr>
            <a:lvl6pPr indent="-285750" lvl="5" marL="2743200" rtl="0" algn="l">
              <a:lnSpc>
                <a:spcPct val="115000"/>
              </a:lnSpc>
              <a:spcBef>
                <a:spcPts val="600"/>
              </a:spcBef>
              <a:spcAft>
                <a:spcPts val="0"/>
              </a:spcAft>
              <a:buClr>
                <a:schemeClr val="dk1"/>
              </a:buClr>
              <a:buSzPts val="900"/>
              <a:buChar char="■"/>
              <a:defRPr sz="900">
                <a:solidFill>
                  <a:schemeClr val="dk1"/>
                </a:solidFill>
              </a:defRPr>
            </a:lvl6pPr>
            <a:lvl7pPr indent="-285750" lvl="6" marL="3200400" rtl="0" algn="l">
              <a:lnSpc>
                <a:spcPct val="115000"/>
              </a:lnSpc>
              <a:spcBef>
                <a:spcPts val="600"/>
              </a:spcBef>
              <a:spcAft>
                <a:spcPts val="0"/>
              </a:spcAft>
              <a:buClr>
                <a:schemeClr val="dk1"/>
              </a:buClr>
              <a:buSzPts val="900"/>
              <a:buChar char="●"/>
              <a:defRPr sz="900">
                <a:solidFill>
                  <a:schemeClr val="dk1"/>
                </a:solidFill>
              </a:defRPr>
            </a:lvl7pPr>
            <a:lvl8pPr indent="-285750" lvl="7" marL="3657600" rtl="0" algn="l">
              <a:lnSpc>
                <a:spcPct val="115000"/>
              </a:lnSpc>
              <a:spcBef>
                <a:spcPts val="600"/>
              </a:spcBef>
              <a:spcAft>
                <a:spcPts val="0"/>
              </a:spcAft>
              <a:buClr>
                <a:schemeClr val="dk1"/>
              </a:buClr>
              <a:buSzPts val="900"/>
              <a:buChar char="○"/>
              <a:defRPr sz="900">
                <a:solidFill>
                  <a:schemeClr val="dk1"/>
                </a:solidFill>
              </a:defRPr>
            </a:lvl8pPr>
            <a:lvl9pPr indent="-285750" lvl="8" marL="4114800" rtl="0" algn="l">
              <a:lnSpc>
                <a:spcPct val="115000"/>
              </a:lnSpc>
              <a:spcBef>
                <a:spcPts val="600"/>
              </a:spcBef>
              <a:spcAft>
                <a:spcPts val="600"/>
              </a:spcAft>
              <a:buClr>
                <a:schemeClr val="dk1"/>
              </a:buClr>
              <a:buSzPts val="900"/>
              <a:buChar char="■"/>
              <a:defRPr sz="900">
                <a:solidFill>
                  <a:schemeClr val="dk1"/>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4">
    <p:spTree>
      <p:nvGrpSpPr>
        <p:cNvPr id="64" name="Shape 64"/>
        <p:cNvGrpSpPr/>
        <p:nvPr/>
      </p:nvGrpSpPr>
      <p:grpSpPr>
        <a:xfrm>
          <a:off x="0" y="0"/>
          <a:ext cx="0" cy="0"/>
          <a:chOff x="0" y="0"/>
          <a:chExt cx="0" cy="0"/>
        </a:xfrm>
      </p:grpSpPr>
      <p:sp>
        <p:nvSpPr>
          <p:cNvPr id="65" name="Google Shape;65;p11"/>
          <p:cNvSpPr/>
          <p:nvPr/>
        </p:nvSpPr>
        <p:spPr>
          <a:xfrm>
            <a:off x="213600" y="223050"/>
            <a:ext cx="8716800" cy="4697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1"/>
          <p:cNvSpPr txBox="1"/>
          <p:nvPr>
            <p:ph type="title"/>
          </p:nvPr>
        </p:nvSpPr>
        <p:spPr>
          <a:xfrm>
            <a:off x="540900" y="445025"/>
            <a:ext cx="83895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67" name="Google Shape;67;p11"/>
          <p:cNvSpPr txBox="1"/>
          <p:nvPr>
            <p:ph idx="12" type="sldNum"/>
          </p:nvPr>
        </p:nvSpPr>
        <p:spPr>
          <a:xfrm>
            <a:off x="8320058" y="45108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Helvetica Neue Light"/>
                <a:ea typeface="Helvetica Neue Light"/>
                <a:cs typeface="Helvetica Neue Light"/>
                <a:sym typeface="Helvetica Neue Ligh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68" name="Shape 68"/>
        <p:cNvGrpSpPr/>
        <p:nvPr/>
      </p:nvGrpSpPr>
      <p:grpSpPr>
        <a:xfrm>
          <a:off x="0" y="0"/>
          <a:ext cx="0" cy="0"/>
          <a:chOff x="0" y="0"/>
          <a:chExt cx="0" cy="0"/>
        </a:xfrm>
      </p:grpSpPr>
      <p:pic>
        <p:nvPicPr>
          <p:cNvPr id="69" name="Google Shape;69;p12"/>
          <p:cNvPicPr preferRelativeResize="0"/>
          <p:nvPr/>
        </p:nvPicPr>
        <p:blipFill rotWithShape="1">
          <a:blip r:embed="rId2">
            <a:alphaModFix/>
          </a:blip>
          <a:srcRect b="1673" l="0" r="0" t="28017"/>
          <a:stretch/>
        </p:blipFill>
        <p:spPr>
          <a:xfrm>
            <a:off x="0" y="0"/>
            <a:ext cx="9144005" cy="4567201"/>
          </a:xfrm>
          <a:prstGeom prst="rect">
            <a:avLst/>
          </a:prstGeom>
          <a:noFill/>
          <a:ln>
            <a:noFill/>
          </a:ln>
        </p:spPr>
      </p:pic>
      <p:sp>
        <p:nvSpPr>
          <p:cNvPr id="70" name="Google Shape;70;p12"/>
          <p:cNvSpPr txBox="1"/>
          <p:nvPr>
            <p:ph type="title"/>
          </p:nvPr>
        </p:nvSpPr>
        <p:spPr>
          <a:xfrm>
            <a:off x="503975" y="2555075"/>
            <a:ext cx="5911800" cy="1036800"/>
          </a:xfrm>
          <a:prstGeom prst="rect">
            <a:avLst/>
          </a:prstGeom>
          <a:noFill/>
          <a:ln>
            <a:noFill/>
          </a:ln>
        </p:spPr>
        <p:txBody>
          <a:bodyPr anchorCtr="0" anchor="b" bIns="91425" lIns="0" spcFirstLastPara="1" rIns="91425" wrap="square" tIns="0">
            <a:noAutofit/>
          </a:bodyPr>
          <a:lstStyle>
            <a:lvl1pPr lvl="0" rtl="0" algn="l">
              <a:lnSpc>
                <a:spcPct val="100000"/>
              </a:lnSpc>
              <a:spcBef>
                <a:spcPts val="0"/>
              </a:spcBef>
              <a:spcAft>
                <a:spcPts val="0"/>
              </a:spcAft>
              <a:buClr>
                <a:schemeClr val="lt1"/>
              </a:buClr>
              <a:buSzPts val="2800"/>
              <a:buNone/>
              <a:defRPr sz="2800">
                <a:solidFill>
                  <a:schemeClr val="lt1"/>
                </a:solidFill>
              </a:defRPr>
            </a:lvl1pPr>
            <a:lvl2pPr lvl="1" rtl="0" algn="l">
              <a:lnSpc>
                <a:spcPct val="100000"/>
              </a:lnSpc>
              <a:spcBef>
                <a:spcPts val="0"/>
              </a:spcBef>
              <a:spcAft>
                <a:spcPts val="0"/>
              </a:spcAft>
              <a:buClr>
                <a:schemeClr val="lt1"/>
              </a:buClr>
              <a:buSzPts val="2800"/>
              <a:buNone/>
              <a:defRPr sz="2800">
                <a:solidFill>
                  <a:schemeClr val="lt1"/>
                </a:solidFill>
              </a:defRPr>
            </a:lvl2pPr>
            <a:lvl3pPr lvl="2" rtl="0" algn="l">
              <a:lnSpc>
                <a:spcPct val="100000"/>
              </a:lnSpc>
              <a:spcBef>
                <a:spcPts val="0"/>
              </a:spcBef>
              <a:spcAft>
                <a:spcPts val="0"/>
              </a:spcAft>
              <a:buClr>
                <a:schemeClr val="lt1"/>
              </a:buClr>
              <a:buSzPts val="2800"/>
              <a:buNone/>
              <a:defRPr sz="2800">
                <a:solidFill>
                  <a:schemeClr val="lt1"/>
                </a:solidFill>
              </a:defRPr>
            </a:lvl3pPr>
            <a:lvl4pPr lvl="3" rtl="0" algn="l">
              <a:lnSpc>
                <a:spcPct val="100000"/>
              </a:lnSpc>
              <a:spcBef>
                <a:spcPts val="0"/>
              </a:spcBef>
              <a:spcAft>
                <a:spcPts val="0"/>
              </a:spcAft>
              <a:buClr>
                <a:schemeClr val="lt1"/>
              </a:buClr>
              <a:buSzPts val="2800"/>
              <a:buNone/>
              <a:defRPr sz="2800">
                <a:solidFill>
                  <a:schemeClr val="lt1"/>
                </a:solidFill>
              </a:defRPr>
            </a:lvl4pPr>
            <a:lvl5pPr lvl="4" rtl="0" algn="l">
              <a:lnSpc>
                <a:spcPct val="100000"/>
              </a:lnSpc>
              <a:spcBef>
                <a:spcPts val="0"/>
              </a:spcBef>
              <a:spcAft>
                <a:spcPts val="0"/>
              </a:spcAft>
              <a:buClr>
                <a:schemeClr val="lt1"/>
              </a:buClr>
              <a:buSzPts val="2800"/>
              <a:buNone/>
              <a:defRPr sz="2800">
                <a:solidFill>
                  <a:schemeClr val="lt1"/>
                </a:solidFill>
              </a:defRPr>
            </a:lvl5pPr>
            <a:lvl6pPr lvl="5" rtl="0" algn="l">
              <a:lnSpc>
                <a:spcPct val="100000"/>
              </a:lnSpc>
              <a:spcBef>
                <a:spcPts val="0"/>
              </a:spcBef>
              <a:spcAft>
                <a:spcPts val="0"/>
              </a:spcAft>
              <a:buClr>
                <a:schemeClr val="lt1"/>
              </a:buClr>
              <a:buSzPts val="2800"/>
              <a:buNone/>
              <a:defRPr sz="2800">
                <a:solidFill>
                  <a:schemeClr val="lt1"/>
                </a:solidFill>
              </a:defRPr>
            </a:lvl6pPr>
            <a:lvl7pPr lvl="6" rtl="0" algn="l">
              <a:lnSpc>
                <a:spcPct val="100000"/>
              </a:lnSpc>
              <a:spcBef>
                <a:spcPts val="0"/>
              </a:spcBef>
              <a:spcAft>
                <a:spcPts val="0"/>
              </a:spcAft>
              <a:buClr>
                <a:schemeClr val="lt1"/>
              </a:buClr>
              <a:buSzPts val="2800"/>
              <a:buNone/>
              <a:defRPr sz="2800">
                <a:solidFill>
                  <a:schemeClr val="lt1"/>
                </a:solidFill>
              </a:defRPr>
            </a:lvl7pPr>
            <a:lvl8pPr lvl="7" rtl="0" algn="l">
              <a:lnSpc>
                <a:spcPct val="100000"/>
              </a:lnSpc>
              <a:spcBef>
                <a:spcPts val="0"/>
              </a:spcBef>
              <a:spcAft>
                <a:spcPts val="0"/>
              </a:spcAft>
              <a:buClr>
                <a:schemeClr val="lt1"/>
              </a:buClr>
              <a:buSzPts val="2800"/>
              <a:buNone/>
              <a:defRPr sz="2800">
                <a:solidFill>
                  <a:schemeClr val="lt1"/>
                </a:solidFill>
              </a:defRPr>
            </a:lvl8pPr>
            <a:lvl9pPr lvl="8" rtl="0" algn="l">
              <a:lnSpc>
                <a:spcPct val="100000"/>
              </a:lnSpc>
              <a:spcBef>
                <a:spcPts val="0"/>
              </a:spcBef>
              <a:spcAft>
                <a:spcPts val="0"/>
              </a:spcAft>
              <a:buClr>
                <a:schemeClr val="lt1"/>
              </a:buClr>
              <a:buSzPts val="2800"/>
              <a:buNone/>
              <a:defRPr sz="2800">
                <a:solidFill>
                  <a:schemeClr val="lt1"/>
                </a:solidFill>
              </a:defRPr>
            </a:lvl9pPr>
          </a:lstStyle>
          <a:p/>
        </p:txBody>
      </p:sp>
      <p:sp>
        <p:nvSpPr>
          <p:cNvPr id="71" name="Google Shape;71;p12"/>
          <p:cNvSpPr txBox="1"/>
          <p:nvPr>
            <p:ph idx="1" type="subTitle"/>
          </p:nvPr>
        </p:nvSpPr>
        <p:spPr>
          <a:xfrm>
            <a:off x="503875" y="3651200"/>
            <a:ext cx="5321700" cy="633600"/>
          </a:xfrm>
          <a:prstGeom prst="rect">
            <a:avLst/>
          </a:prstGeom>
          <a:noFill/>
          <a:ln>
            <a:noFill/>
          </a:ln>
        </p:spPr>
        <p:txBody>
          <a:bodyPr anchorCtr="0" anchor="t" bIns="91425" lIns="0" spcFirstLastPara="1" rIns="91425" wrap="square" tIns="0">
            <a:noAutofit/>
          </a:bodyPr>
          <a:lstStyle>
            <a:lvl1pPr lvl="0" rtl="0" algn="l">
              <a:lnSpc>
                <a:spcPct val="100000"/>
              </a:lnSpc>
              <a:spcBef>
                <a:spcPts val="0"/>
              </a:spcBef>
              <a:spcAft>
                <a:spcPts val="0"/>
              </a:spcAft>
              <a:buClr>
                <a:schemeClr val="lt1"/>
              </a:buClr>
              <a:buSzPts val="1400"/>
              <a:buNone/>
              <a:defRPr sz="1400">
                <a:solidFill>
                  <a:schemeClr val="lt1"/>
                </a:solidFill>
              </a:defRPr>
            </a:lvl1pPr>
            <a:lvl2pPr lvl="1" rtl="0" algn="l">
              <a:lnSpc>
                <a:spcPct val="100000"/>
              </a:lnSpc>
              <a:spcBef>
                <a:spcPts val="0"/>
              </a:spcBef>
              <a:spcAft>
                <a:spcPts val="0"/>
              </a:spcAft>
              <a:buClr>
                <a:schemeClr val="lt1"/>
              </a:buClr>
              <a:buSzPts val="1400"/>
              <a:buNone/>
              <a:defRPr sz="1400">
                <a:solidFill>
                  <a:schemeClr val="lt1"/>
                </a:solidFill>
              </a:defRPr>
            </a:lvl2pPr>
            <a:lvl3pPr lvl="2" rtl="0" algn="l">
              <a:lnSpc>
                <a:spcPct val="100000"/>
              </a:lnSpc>
              <a:spcBef>
                <a:spcPts val="0"/>
              </a:spcBef>
              <a:spcAft>
                <a:spcPts val="0"/>
              </a:spcAft>
              <a:buClr>
                <a:schemeClr val="lt1"/>
              </a:buClr>
              <a:buSzPts val="1400"/>
              <a:buNone/>
              <a:defRPr sz="1400">
                <a:solidFill>
                  <a:schemeClr val="lt1"/>
                </a:solidFill>
              </a:defRPr>
            </a:lvl3pPr>
            <a:lvl4pPr lvl="3" rtl="0" algn="l">
              <a:lnSpc>
                <a:spcPct val="100000"/>
              </a:lnSpc>
              <a:spcBef>
                <a:spcPts val="0"/>
              </a:spcBef>
              <a:spcAft>
                <a:spcPts val="0"/>
              </a:spcAft>
              <a:buClr>
                <a:schemeClr val="lt1"/>
              </a:buClr>
              <a:buSzPts val="1400"/>
              <a:buNone/>
              <a:defRPr sz="1400">
                <a:solidFill>
                  <a:schemeClr val="lt1"/>
                </a:solidFill>
              </a:defRPr>
            </a:lvl4pPr>
            <a:lvl5pPr lvl="4" rtl="0" algn="l">
              <a:lnSpc>
                <a:spcPct val="100000"/>
              </a:lnSpc>
              <a:spcBef>
                <a:spcPts val="0"/>
              </a:spcBef>
              <a:spcAft>
                <a:spcPts val="0"/>
              </a:spcAft>
              <a:buClr>
                <a:schemeClr val="lt1"/>
              </a:buClr>
              <a:buSzPts val="1400"/>
              <a:buNone/>
              <a:defRPr sz="1400">
                <a:solidFill>
                  <a:schemeClr val="lt1"/>
                </a:solidFill>
              </a:defRPr>
            </a:lvl5pPr>
            <a:lvl6pPr lvl="5" rtl="0" algn="l">
              <a:lnSpc>
                <a:spcPct val="100000"/>
              </a:lnSpc>
              <a:spcBef>
                <a:spcPts val="0"/>
              </a:spcBef>
              <a:spcAft>
                <a:spcPts val="0"/>
              </a:spcAft>
              <a:buClr>
                <a:schemeClr val="lt1"/>
              </a:buClr>
              <a:buSzPts val="1400"/>
              <a:buNone/>
              <a:defRPr sz="1400">
                <a:solidFill>
                  <a:schemeClr val="lt1"/>
                </a:solidFill>
              </a:defRPr>
            </a:lvl6pPr>
            <a:lvl7pPr lvl="6" rtl="0" algn="l">
              <a:lnSpc>
                <a:spcPct val="100000"/>
              </a:lnSpc>
              <a:spcBef>
                <a:spcPts val="0"/>
              </a:spcBef>
              <a:spcAft>
                <a:spcPts val="0"/>
              </a:spcAft>
              <a:buClr>
                <a:schemeClr val="lt1"/>
              </a:buClr>
              <a:buSzPts val="1400"/>
              <a:buNone/>
              <a:defRPr sz="1400">
                <a:solidFill>
                  <a:schemeClr val="lt1"/>
                </a:solidFill>
              </a:defRPr>
            </a:lvl7pPr>
            <a:lvl8pPr lvl="7" rtl="0" algn="l">
              <a:lnSpc>
                <a:spcPct val="100000"/>
              </a:lnSpc>
              <a:spcBef>
                <a:spcPts val="0"/>
              </a:spcBef>
              <a:spcAft>
                <a:spcPts val="0"/>
              </a:spcAft>
              <a:buClr>
                <a:schemeClr val="lt1"/>
              </a:buClr>
              <a:buSzPts val="1400"/>
              <a:buNone/>
              <a:defRPr sz="1400">
                <a:solidFill>
                  <a:schemeClr val="lt1"/>
                </a:solidFill>
              </a:defRPr>
            </a:lvl8pPr>
            <a:lvl9pPr lvl="8" rtl="0" algn="l">
              <a:lnSpc>
                <a:spcPct val="100000"/>
              </a:lnSpc>
              <a:spcBef>
                <a:spcPts val="0"/>
              </a:spcBef>
              <a:spcAft>
                <a:spcPts val="0"/>
              </a:spcAft>
              <a:buClr>
                <a:schemeClr val="lt1"/>
              </a:buClr>
              <a:buSzPts val="1400"/>
              <a:buNone/>
              <a:defRPr sz="1400">
                <a:solidFill>
                  <a:schemeClr val="lt1"/>
                </a:solidFill>
              </a:defRPr>
            </a:lvl9pPr>
          </a:lstStyle>
          <a:p/>
        </p:txBody>
      </p:sp>
      <p:sp>
        <p:nvSpPr>
          <p:cNvPr id="72" name="Google Shape;72;p1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Mulish Light"/>
                <a:ea typeface="Mulish Light"/>
                <a:cs typeface="Mulish Light"/>
                <a:sym typeface="Mulish Ligh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rtl="0" algn="r">
              <a:buNone/>
              <a:defRPr sz="1300">
                <a:solidFill>
                  <a:schemeClr val="tx1"/>
                </a:solidFill>
              </a:defRPr>
            </a:lvl1pPr>
            <a:lvl2pPr lvl="1" rtl="0" algn="r">
              <a:buNone/>
              <a:defRPr sz="1300">
                <a:solidFill>
                  <a:schemeClr val="tx1"/>
                </a:solidFill>
              </a:defRPr>
            </a:lvl2pPr>
            <a:lvl3pPr lvl="2" rtl="0" algn="r">
              <a:buNone/>
              <a:defRPr sz="1300">
                <a:solidFill>
                  <a:schemeClr val="tx1"/>
                </a:solidFill>
              </a:defRPr>
            </a:lvl3pPr>
            <a:lvl4pPr lvl="3" rtl="0" algn="r">
              <a:buNone/>
              <a:defRPr sz="1300">
                <a:solidFill>
                  <a:schemeClr val="tx1"/>
                </a:solidFill>
              </a:defRPr>
            </a:lvl4pPr>
            <a:lvl5pPr lvl="4" rtl="0" algn="r">
              <a:buNone/>
              <a:defRPr sz="1300">
                <a:solidFill>
                  <a:schemeClr val="tx1"/>
                </a:solidFill>
              </a:defRPr>
            </a:lvl5pPr>
            <a:lvl6pPr lvl="5" rtl="0" algn="r">
              <a:buNone/>
              <a:defRPr sz="1300">
                <a:solidFill>
                  <a:schemeClr val="tx1"/>
                </a:solidFill>
              </a:defRPr>
            </a:lvl6pPr>
            <a:lvl7pPr lvl="6" rtl="0" algn="r">
              <a:buNone/>
              <a:defRPr sz="1300">
                <a:solidFill>
                  <a:schemeClr val="tx1"/>
                </a:solidFill>
              </a:defRPr>
            </a:lvl7pPr>
            <a:lvl8pPr lvl="7" rtl="0" algn="r">
              <a:buNone/>
              <a:defRPr sz="1300">
                <a:solidFill>
                  <a:schemeClr val="tx1"/>
                </a:solidFill>
              </a:defRPr>
            </a:lvl8pPr>
            <a:lvl9pPr lvl="8" rtl="0" algn="r">
              <a:buNone/>
              <a:defRPr sz="1300">
                <a:solidFill>
                  <a:schemeClr val="tx1"/>
                </a:solidFill>
              </a:defRPr>
            </a:lvl9pPr>
          </a:lstStyle>
          <a:p>
            <a:pPr indent="0" lvl="0" marL="0" rtl="0" algn="r">
              <a:spcBef>
                <a:spcPts val="0"/>
              </a:spcBef>
              <a:spcAft>
                <a:spcPts val="0"/>
              </a:spcAft>
              <a:buNone/>
            </a:pPr>
            <a:fld id="{00000000-1234-1234-1234-123412341234}" type="slidenum">
              <a:rPr lang="en-GB"/>
              <a:t>‹#›</a:t>
            </a:fld>
            <a:endParaRPr/>
          </a:p>
        </p:txBody>
      </p:sp>
      <p:sp>
        <p:nvSpPr>
          <p:cNvPr id="7" name="Google Shape;7;p1"/>
          <p:cNvSpPr txBox="1"/>
          <p:nvPr>
            <p:ph type="title"/>
          </p:nvPr>
        </p:nvSpPr>
        <p:spPr>
          <a:xfrm>
            <a:off x="370025" y="351525"/>
            <a:ext cx="8423100" cy="728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 name="Google Shape;8;p1"/>
          <p:cNvSpPr txBox="1"/>
          <p:nvPr>
            <p:ph idx="1" type="body"/>
          </p:nvPr>
        </p:nvSpPr>
        <p:spPr>
          <a:xfrm>
            <a:off x="360775" y="1720675"/>
            <a:ext cx="8423100" cy="30627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0">
          <p15:clr>
            <a:srgbClr val="EA4335"/>
          </p15:clr>
        </p15:guide>
        <p15:guide id="2" pos="227">
          <p15:clr>
            <a:srgbClr val="EA4335"/>
          </p15:clr>
        </p15:guide>
        <p15:guide id="3" pos="5533">
          <p15:clr>
            <a:srgbClr val="EA4335"/>
          </p15:clr>
        </p15:guide>
        <p15:guide id="4" orient="horz" pos="227">
          <p15:clr>
            <a:srgbClr val="EA4335"/>
          </p15:clr>
        </p15:guide>
        <p15:guide id="5" orient="horz" pos="3013">
          <p15:clr>
            <a:srgbClr val="EA4335"/>
          </p15:clr>
        </p15:guide>
        <p15:guide id="6" orient="horz" pos="680">
          <p15:clr>
            <a:srgbClr val="EA4335"/>
          </p15:clr>
        </p15:guide>
        <p15:guide id="7" pos="2948">
          <p15:clr>
            <a:srgbClr val="EA4335"/>
          </p15:clr>
        </p15:guide>
        <p15:guide id="8" pos="2812">
          <p15:clr>
            <a:srgbClr val="EA4335"/>
          </p15:clr>
        </p15:guide>
        <p15:guide id="9" pos="1553">
          <p15:clr>
            <a:srgbClr val="EA4335"/>
          </p15:clr>
        </p15:guide>
        <p15:guide id="10" pos="4241">
          <p15:clr>
            <a:srgbClr val="EA4335"/>
          </p15:clr>
        </p15:guide>
        <p15:guide id="11" orient="horz" pos="162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hyperlink" Target="https://docs.google.com/spreadsheets/d/1pRR-saa7NeeBABj67QWUjLYU3eUqdxBTGqnJMCvelAc/edit?gid=1416941089#gid=1416941089"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6" name="Shape 76"/>
        <p:cNvGrpSpPr/>
        <p:nvPr/>
      </p:nvGrpSpPr>
      <p:grpSpPr>
        <a:xfrm>
          <a:off x="0" y="0"/>
          <a:ext cx="0" cy="0"/>
          <a:chOff x="0" y="0"/>
          <a:chExt cx="0" cy="0"/>
        </a:xfrm>
      </p:grpSpPr>
      <p:sp>
        <p:nvSpPr>
          <p:cNvPr id="77" name="Google Shape;77;p13"/>
          <p:cNvSpPr txBox="1"/>
          <p:nvPr>
            <p:ph type="title"/>
          </p:nvPr>
        </p:nvSpPr>
        <p:spPr>
          <a:xfrm>
            <a:off x="402825" y="391875"/>
            <a:ext cx="3777900" cy="3777900"/>
          </a:xfrm>
          <a:prstGeom prst="rect">
            <a:avLst/>
          </a:prstGeom>
          <a:solidFill>
            <a:srgbClr val="FFFFFF">
              <a:alpha val="94300"/>
            </a:srgbClr>
          </a:solidFill>
          <a:ln>
            <a:noFill/>
          </a:ln>
          <a:effectLst>
            <a:outerShdw blurRad="371475" rotWithShape="0" algn="bl" dir="5400000" dist="19050">
              <a:srgbClr val="434343">
                <a:alpha val="50000"/>
              </a:srgbClr>
            </a:outerShdw>
          </a:effectLst>
        </p:spPr>
        <p:txBody>
          <a:bodyPr anchorCtr="0" anchor="t" bIns="180000" lIns="180000" spcFirstLastPara="1" rIns="180000" wrap="square" tIns="180000">
            <a:noAutofit/>
          </a:bodyPr>
          <a:lstStyle/>
          <a:p>
            <a:pPr indent="0" lvl="0" marL="0" rtl="0" algn="l">
              <a:lnSpc>
                <a:spcPct val="90000"/>
              </a:lnSpc>
              <a:spcBef>
                <a:spcPts val="0"/>
              </a:spcBef>
              <a:spcAft>
                <a:spcPts val="0"/>
              </a:spcAft>
              <a:buClr>
                <a:schemeClr val="dk1"/>
              </a:buClr>
              <a:buSzPts val="1100"/>
              <a:buFont typeface="Arial"/>
              <a:buNone/>
            </a:pPr>
            <a:r>
              <a:rPr lang="en-GB" sz="1900">
                <a:solidFill>
                  <a:srgbClr val="434343"/>
                </a:solidFill>
                <a:latin typeface="Arial"/>
                <a:ea typeface="Arial"/>
                <a:cs typeface="Arial"/>
                <a:sym typeface="Arial"/>
              </a:rPr>
              <a:t>DSB</a:t>
            </a:r>
            <a:endParaRPr sz="1900">
              <a:solidFill>
                <a:srgbClr val="434343"/>
              </a:solidFill>
              <a:latin typeface="Arial"/>
              <a:ea typeface="Arial"/>
              <a:cs typeface="Arial"/>
              <a:sym typeface="Arial"/>
            </a:endParaRPr>
          </a:p>
          <a:p>
            <a:pPr indent="0" lvl="0" marL="0" rtl="0" algn="l">
              <a:lnSpc>
                <a:spcPct val="70000"/>
              </a:lnSpc>
              <a:spcBef>
                <a:spcPts val="1000"/>
              </a:spcBef>
              <a:spcAft>
                <a:spcPts val="0"/>
              </a:spcAft>
              <a:buClr>
                <a:schemeClr val="dk1"/>
              </a:buClr>
              <a:buSzPts val="1100"/>
              <a:buFont typeface="Arial"/>
              <a:buNone/>
            </a:pPr>
            <a:r>
              <a:rPr lang="en-GB" sz="3200">
                <a:solidFill>
                  <a:srgbClr val="02164F"/>
                </a:solidFill>
                <a:latin typeface="Arial"/>
                <a:ea typeface="Arial"/>
                <a:cs typeface="Arial"/>
                <a:sym typeface="Arial"/>
              </a:rPr>
              <a:t>Demand </a:t>
            </a:r>
            <a:endParaRPr sz="3200">
              <a:solidFill>
                <a:srgbClr val="02164F"/>
              </a:solidFill>
              <a:latin typeface="Arial"/>
              <a:ea typeface="Arial"/>
              <a:cs typeface="Arial"/>
              <a:sym typeface="Arial"/>
            </a:endParaRPr>
          </a:p>
          <a:p>
            <a:pPr indent="0" lvl="0" marL="0" rtl="0" algn="l">
              <a:lnSpc>
                <a:spcPct val="70000"/>
              </a:lnSpc>
              <a:spcBef>
                <a:spcPts val="0"/>
              </a:spcBef>
              <a:spcAft>
                <a:spcPts val="0"/>
              </a:spcAft>
              <a:buClr>
                <a:schemeClr val="dk1"/>
              </a:buClr>
              <a:buSzPts val="1100"/>
              <a:buFont typeface="Arial"/>
              <a:buNone/>
            </a:pPr>
            <a:r>
              <a:rPr lang="en-GB" sz="3200">
                <a:solidFill>
                  <a:srgbClr val="02164F"/>
                </a:solidFill>
                <a:latin typeface="Arial"/>
                <a:ea typeface="Arial"/>
                <a:cs typeface="Arial"/>
                <a:sym typeface="Arial"/>
              </a:rPr>
              <a:t>Strategy </a:t>
            </a:r>
            <a:br>
              <a:rPr lang="en-GB" sz="3200">
                <a:solidFill>
                  <a:srgbClr val="02164F"/>
                </a:solidFill>
                <a:latin typeface="Arial"/>
                <a:ea typeface="Arial"/>
                <a:cs typeface="Arial"/>
                <a:sym typeface="Arial"/>
              </a:rPr>
            </a:br>
            <a:r>
              <a:rPr lang="en-GB" sz="3200">
                <a:solidFill>
                  <a:srgbClr val="02164F"/>
                </a:solidFill>
                <a:latin typeface="Arial"/>
                <a:ea typeface="Arial"/>
                <a:cs typeface="Arial"/>
                <a:sym typeface="Arial"/>
              </a:rPr>
              <a:t>Builder</a:t>
            </a:r>
            <a:endParaRPr sz="3200">
              <a:solidFill>
                <a:srgbClr val="02164F"/>
              </a:solidFill>
              <a:latin typeface="Arial"/>
              <a:ea typeface="Arial"/>
              <a:cs typeface="Arial"/>
              <a:sym typeface="Arial"/>
            </a:endParaRPr>
          </a:p>
          <a:p>
            <a:pPr indent="0" lvl="0" marL="0" rtl="0" algn="l">
              <a:lnSpc>
                <a:spcPct val="90000"/>
              </a:lnSpc>
              <a:spcBef>
                <a:spcPts val="1000"/>
              </a:spcBef>
              <a:spcAft>
                <a:spcPts val="0"/>
              </a:spcAft>
              <a:buClr>
                <a:schemeClr val="dk1"/>
              </a:buClr>
              <a:buSzPts val="1100"/>
              <a:buFont typeface="Arial"/>
              <a:buNone/>
            </a:pPr>
            <a:r>
              <a:rPr b="0" lang="en-GB" sz="2100">
                <a:solidFill>
                  <a:srgbClr val="9E9E9E"/>
                </a:solidFill>
                <a:latin typeface="Arial"/>
                <a:ea typeface="Arial"/>
                <a:cs typeface="Arial"/>
                <a:sym typeface="Arial"/>
              </a:rPr>
              <a:t>Introduction to the DSB </a:t>
            </a:r>
            <a:br>
              <a:rPr b="0" lang="en-GB" sz="2100">
                <a:solidFill>
                  <a:srgbClr val="9E9E9E"/>
                </a:solidFill>
                <a:latin typeface="Arial"/>
                <a:ea typeface="Arial"/>
                <a:cs typeface="Arial"/>
                <a:sym typeface="Arial"/>
              </a:rPr>
            </a:br>
            <a:r>
              <a:rPr b="0" lang="en-GB" sz="2100">
                <a:solidFill>
                  <a:srgbClr val="9E9E9E"/>
                </a:solidFill>
                <a:latin typeface="Arial"/>
                <a:ea typeface="Arial"/>
                <a:cs typeface="Arial"/>
                <a:sym typeface="Arial"/>
              </a:rPr>
              <a:t>for </a:t>
            </a:r>
            <a:r>
              <a:rPr b="0" lang="en-GB" sz="2100">
                <a:solidFill>
                  <a:srgbClr val="9E9E9E"/>
                </a:solidFill>
              </a:rPr>
              <a:t>W</a:t>
            </a:r>
            <a:r>
              <a:rPr b="0" lang="en-GB" sz="2100">
                <a:solidFill>
                  <a:srgbClr val="9E9E9E"/>
                </a:solidFill>
                <a:latin typeface="Arial"/>
                <a:ea typeface="Arial"/>
                <a:cs typeface="Arial"/>
                <a:sym typeface="Arial"/>
              </a:rPr>
              <a:t>orkshop</a:t>
            </a:r>
            <a:r>
              <a:rPr b="0" lang="en-GB" sz="2100">
                <a:solidFill>
                  <a:srgbClr val="9E9E9E"/>
                </a:solidFill>
                <a:latin typeface="Arial"/>
                <a:ea typeface="Arial"/>
                <a:cs typeface="Arial"/>
                <a:sym typeface="Arial"/>
              </a:rPr>
              <a:t> </a:t>
            </a:r>
            <a:r>
              <a:rPr b="0" lang="en-GB" sz="2100">
                <a:solidFill>
                  <a:srgbClr val="9E9E9E"/>
                </a:solidFill>
              </a:rPr>
              <a:t>P</a:t>
            </a:r>
            <a:r>
              <a:rPr b="0" lang="en-GB" sz="2100">
                <a:solidFill>
                  <a:srgbClr val="9E9E9E"/>
                </a:solidFill>
                <a:latin typeface="Arial"/>
                <a:ea typeface="Arial"/>
                <a:cs typeface="Arial"/>
                <a:sym typeface="Arial"/>
              </a:rPr>
              <a:t>articipants</a:t>
            </a:r>
            <a:br>
              <a:rPr b="0" lang="en-GB" sz="2100">
                <a:solidFill>
                  <a:srgbClr val="9E9E9E"/>
                </a:solidFill>
                <a:latin typeface="Arial"/>
                <a:ea typeface="Arial"/>
                <a:cs typeface="Arial"/>
                <a:sym typeface="Arial"/>
              </a:rPr>
            </a:br>
            <a:endParaRPr b="0" sz="1600">
              <a:solidFill>
                <a:schemeClr val="dk1"/>
              </a:solidFill>
              <a:latin typeface="Arial"/>
              <a:ea typeface="Arial"/>
              <a:cs typeface="Arial"/>
              <a:sym typeface="Arial"/>
            </a:endParaRPr>
          </a:p>
        </p:txBody>
      </p:sp>
      <p:pic>
        <p:nvPicPr>
          <p:cNvPr id="78" name="Google Shape;78;p13"/>
          <p:cNvPicPr preferRelativeResize="0"/>
          <p:nvPr/>
        </p:nvPicPr>
        <p:blipFill rotWithShape="1">
          <a:blip r:embed="rId3">
            <a:alphaModFix/>
          </a:blip>
          <a:srcRect b="0" l="0" r="0" t="0"/>
          <a:stretch/>
        </p:blipFill>
        <p:spPr>
          <a:xfrm>
            <a:off x="7650790" y="4715875"/>
            <a:ext cx="1245173" cy="255650"/>
          </a:xfrm>
          <a:prstGeom prst="rect">
            <a:avLst/>
          </a:prstGeom>
          <a:noFill/>
          <a:ln>
            <a:noFill/>
          </a:ln>
        </p:spPr>
      </p:pic>
      <p:sp>
        <p:nvSpPr>
          <p:cNvPr id="79" name="Google Shape;79;p13"/>
          <p:cNvSpPr txBox="1"/>
          <p:nvPr/>
        </p:nvSpPr>
        <p:spPr>
          <a:xfrm>
            <a:off x="6578375" y="4744100"/>
            <a:ext cx="1224000" cy="2955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GB" sz="800">
                <a:solidFill>
                  <a:srgbClr val="D9D9D9"/>
                </a:solidFill>
                <a:latin typeface="Helvetica Neue Light"/>
                <a:ea typeface="Helvetica Neue Light"/>
                <a:cs typeface="Helvetica Neue Light"/>
                <a:sym typeface="Helvetica Neue Light"/>
              </a:rPr>
              <a:t>ROSA version 2.0</a:t>
            </a:r>
            <a:endParaRPr b="1" sz="800">
              <a:solidFill>
                <a:srgbClr val="D9D9D9"/>
              </a:solidFill>
              <a:latin typeface="Helvetica Neue"/>
              <a:ea typeface="Helvetica Neue"/>
              <a:cs typeface="Helvetica Neue"/>
              <a:sym typeface="Helvetica Neue"/>
            </a:endParaRPr>
          </a:p>
        </p:txBody>
      </p:sp>
      <p:sp>
        <p:nvSpPr>
          <p:cNvPr id="80" name="Google Shape;80;p13"/>
          <p:cNvSpPr txBox="1"/>
          <p:nvPr/>
        </p:nvSpPr>
        <p:spPr>
          <a:xfrm>
            <a:off x="497438" y="3351436"/>
            <a:ext cx="3125100" cy="627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GB" sz="1600">
                <a:solidFill>
                  <a:schemeClr val="dk1"/>
                </a:solidFill>
                <a:latin typeface="Helvetica Neue"/>
                <a:ea typeface="Helvetica Neue"/>
                <a:cs typeface="Helvetica Neue"/>
                <a:sym typeface="Helvetica Neue"/>
              </a:rPr>
              <a:t>Insert presentation </a:t>
            </a:r>
            <a:br>
              <a:rPr lang="en-GB" sz="1600">
                <a:solidFill>
                  <a:schemeClr val="dk1"/>
                </a:solidFill>
                <a:latin typeface="Helvetica Neue"/>
                <a:ea typeface="Helvetica Neue"/>
                <a:cs typeface="Helvetica Neue"/>
                <a:sym typeface="Helvetica Neue"/>
              </a:rPr>
            </a:br>
            <a:r>
              <a:rPr lang="en-GB" sz="1600">
                <a:solidFill>
                  <a:schemeClr val="dk1"/>
                </a:solidFill>
                <a:latin typeface="Helvetica Neue"/>
                <a:ea typeface="Helvetica Neue"/>
                <a:cs typeface="Helvetica Neue"/>
                <a:sym typeface="Helvetica Neue"/>
              </a:rPr>
              <a:t>details here</a:t>
            </a:r>
            <a:endParaRPr/>
          </a:p>
        </p:txBody>
      </p:sp>
      <p:sp>
        <p:nvSpPr>
          <p:cNvPr id="81" name="Google Shape;81;p13"/>
          <p:cNvSpPr/>
          <p:nvPr/>
        </p:nvSpPr>
        <p:spPr>
          <a:xfrm>
            <a:off x="0" y="4567825"/>
            <a:ext cx="402900" cy="591000"/>
          </a:xfrm>
          <a:prstGeom prst="rect">
            <a:avLst/>
          </a:prstGeom>
          <a:solidFill>
            <a:srgbClr val="02164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Light"/>
              <a:ea typeface="Helvetica Neue Light"/>
              <a:cs typeface="Helvetica Neue Light"/>
              <a:sym typeface="Helvetica Neue Light"/>
            </a:endParaRPr>
          </a:p>
        </p:txBody>
      </p:sp>
      <p:cxnSp>
        <p:nvCxnSpPr>
          <p:cNvPr id="82" name="Google Shape;82;p13"/>
          <p:cNvCxnSpPr/>
          <p:nvPr/>
        </p:nvCxnSpPr>
        <p:spPr>
          <a:xfrm>
            <a:off x="5600" y="4567825"/>
            <a:ext cx="9141300" cy="0"/>
          </a:xfrm>
          <a:prstGeom prst="straightConnector1">
            <a:avLst/>
          </a:prstGeom>
          <a:noFill/>
          <a:ln cap="flat" cmpd="sng" w="9525">
            <a:solidFill>
              <a:srgbClr val="02164F"/>
            </a:solidFill>
            <a:prstDash val="solid"/>
            <a:round/>
            <a:headEnd len="med" w="med" type="none"/>
            <a:tailEnd len="med" w="med" type="none"/>
          </a:ln>
        </p:spPr>
      </p:cxnSp>
      <p:sp>
        <p:nvSpPr>
          <p:cNvPr id="83" name="Google Shape;83;p13"/>
          <p:cNvSpPr txBox="1"/>
          <p:nvPr/>
        </p:nvSpPr>
        <p:spPr>
          <a:xfrm>
            <a:off x="493650" y="4701775"/>
            <a:ext cx="4358100" cy="323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b="1" lang="en-GB" sz="1000">
                <a:solidFill>
                  <a:srgbClr val="02164F"/>
                </a:solidFill>
                <a:latin typeface="Helvetica Neue"/>
                <a:ea typeface="Helvetica Neue"/>
                <a:cs typeface="Helvetica Neue"/>
                <a:sym typeface="Helvetica Neue"/>
              </a:rPr>
              <a:t>WORKSHOP 1</a:t>
            </a:r>
            <a:r>
              <a:rPr b="1" lang="en-GB" sz="1000">
                <a:solidFill>
                  <a:srgbClr val="02164F"/>
                </a:solidFill>
                <a:latin typeface="Helvetica Neue"/>
                <a:ea typeface="Helvetica Neue"/>
                <a:cs typeface="Helvetica Neue"/>
                <a:sym typeface="Helvetica Neue"/>
              </a:rPr>
              <a:t>  </a:t>
            </a:r>
            <a:r>
              <a:rPr lang="en-GB" sz="1000">
                <a:solidFill>
                  <a:srgbClr val="02164F"/>
                </a:solidFill>
                <a:latin typeface="Helvetica Neue"/>
                <a:ea typeface="Helvetica Neue"/>
                <a:cs typeface="Helvetica Neue"/>
                <a:sym typeface="Helvetica Neue"/>
              </a:rPr>
              <a:t>|  </a:t>
            </a:r>
            <a:r>
              <a:rPr i="1" lang="en-GB" sz="1000">
                <a:solidFill>
                  <a:srgbClr val="02164F"/>
                </a:solidFill>
                <a:latin typeface="Helvetica Neue"/>
                <a:ea typeface="Helvetica Neue"/>
                <a:cs typeface="Helvetica Neue"/>
                <a:sym typeface="Helvetica Neue"/>
              </a:rPr>
              <a:t>Workshop introduction session</a:t>
            </a:r>
            <a:endParaRPr i="1" sz="800">
              <a:solidFill>
                <a:srgbClr val="02164F"/>
              </a:solidFill>
            </a:endParaRPr>
          </a:p>
        </p:txBody>
      </p:sp>
      <p:sp>
        <p:nvSpPr>
          <p:cNvPr id="84" name="Google Shape;84;p13"/>
          <p:cNvSpPr txBox="1"/>
          <p:nvPr/>
        </p:nvSpPr>
        <p:spPr>
          <a:xfrm>
            <a:off x="3685450" y="391875"/>
            <a:ext cx="2510100" cy="3777900"/>
          </a:xfrm>
          <a:prstGeom prst="rect">
            <a:avLst/>
          </a:prstGeom>
          <a:solidFill>
            <a:srgbClr val="02164F"/>
          </a:solidFill>
          <a:ln>
            <a:noFill/>
          </a:ln>
        </p:spPr>
        <p:txBody>
          <a:bodyPr anchorCtr="0" anchor="t" bIns="180000" lIns="180000" spcFirstLastPara="1" rIns="180000" wrap="square" tIns="180000">
            <a:noAutofit/>
          </a:bodyPr>
          <a:lstStyle/>
          <a:p>
            <a:pPr indent="0" lvl="0" marL="0" rtl="0" algn="l">
              <a:spcBef>
                <a:spcPts val="0"/>
              </a:spcBef>
              <a:spcAft>
                <a:spcPts val="0"/>
              </a:spcAft>
              <a:buNone/>
            </a:pPr>
            <a:r>
              <a:rPr b="1" lang="en-GB">
                <a:solidFill>
                  <a:srgbClr val="FFFF00"/>
                </a:solidFill>
              </a:rPr>
              <a:t>INSTRUCTIONS FOR USING THIS PRESENTATION - delete before presenting	</a:t>
            </a:r>
            <a:endParaRPr b="1">
              <a:solidFill>
                <a:srgbClr val="FFFF00"/>
              </a:solidFill>
            </a:endParaRPr>
          </a:p>
          <a:p>
            <a:pPr indent="0" lvl="0" marL="0" rtl="0" algn="l">
              <a:spcBef>
                <a:spcPts val="0"/>
              </a:spcBef>
              <a:spcAft>
                <a:spcPts val="0"/>
              </a:spcAft>
              <a:buNone/>
            </a:pPr>
            <a:r>
              <a:t/>
            </a:r>
            <a:endParaRPr b="1" sz="1200">
              <a:solidFill>
                <a:srgbClr val="FFFF00"/>
              </a:solidFill>
            </a:endParaRPr>
          </a:p>
          <a:p>
            <a:pPr indent="0" lvl="0" marL="0" rtl="0" algn="l">
              <a:spcBef>
                <a:spcPts val="0"/>
              </a:spcBef>
              <a:spcAft>
                <a:spcPts val="0"/>
              </a:spcAft>
              <a:buNone/>
            </a:pPr>
            <a:r>
              <a:rPr lang="en-GB" sz="1200">
                <a:solidFill>
                  <a:srgbClr val="FFFF00"/>
                </a:solidFill>
              </a:rPr>
              <a:t>This presentation can be used to introduce workshop participants in Workshop 1:</a:t>
            </a:r>
            <a:endParaRPr sz="1200">
              <a:solidFill>
                <a:srgbClr val="FFFF00"/>
              </a:solidFill>
            </a:endParaRPr>
          </a:p>
          <a:p>
            <a:pPr indent="-161925" lvl="0" marL="179999" rtl="0" algn="l">
              <a:spcBef>
                <a:spcPts val="0"/>
              </a:spcBef>
              <a:spcAft>
                <a:spcPts val="0"/>
              </a:spcAft>
              <a:buClr>
                <a:srgbClr val="FFFF00"/>
              </a:buClr>
              <a:buSzPts val="1200"/>
              <a:buChar char="-"/>
            </a:pPr>
            <a:r>
              <a:rPr lang="en-GB" sz="1200">
                <a:solidFill>
                  <a:srgbClr val="FFFF00"/>
                </a:solidFill>
              </a:rPr>
              <a:t>What the DSB is</a:t>
            </a:r>
            <a:endParaRPr sz="1200">
              <a:solidFill>
                <a:srgbClr val="FFFF00"/>
              </a:solidFill>
            </a:endParaRPr>
          </a:p>
          <a:p>
            <a:pPr indent="-161925" lvl="0" marL="179999" rtl="0" algn="l">
              <a:spcBef>
                <a:spcPts val="0"/>
              </a:spcBef>
              <a:spcAft>
                <a:spcPts val="0"/>
              </a:spcAft>
              <a:buClr>
                <a:srgbClr val="FFFF00"/>
              </a:buClr>
              <a:buSzPts val="1200"/>
              <a:buChar char="-"/>
            </a:pPr>
            <a:r>
              <a:rPr lang="en-GB" sz="1200">
                <a:solidFill>
                  <a:srgbClr val="FFFF00"/>
                </a:solidFill>
              </a:rPr>
              <a:t>The DSB process</a:t>
            </a:r>
            <a:endParaRPr sz="120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p14"/>
          <p:cNvSpPr txBox="1"/>
          <p:nvPr>
            <p:ph type="title"/>
          </p:nvPr>
        </p:nvSpPr>
        <p:spPr>
          <a:xfrm>
            <a:off x="360775" y="360000"/>
            <a:ext cx="4103100" cy="73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00"/>
              <a:t>Agenda</a:t>
            </a:r>
            <a:endParaRPr sz="2400"/>
          </a:p>
        </p:txBody>
      </p:sp>
      <p:sp>
        <p:nvSpPr>
          <p:cNvPr id="90" name="Google Shape;90;p14"/>
          <p:cNvSpPr txBox="1"/>
          <p:nvPr>
            <p:ph idx="1" type="body"/>
          </p:nvPr>
        </p:nvSpPr>
        <p:spPr>
          <a:xfrm>
            <a:off x="1402575" y="1977150"/>
            <a:ext cx="5362500" cy="1189200"/>
          </a:xfrm>
          <a:prstGeom prst="rect">
            <a:avLst/>
          </a:prstGeom>
        </p:spPr>
        <p:txBody>
          <a:bodyPr anchorCtr="0" anchor="t" bIns="91425" lIns="0" spcFirstLastPara="1" rIns="91425" wrap="square" tIns="0">
            <a:noAutofit/>
          </a:bodyPr>
          <a:lstStyle/>
          <a:p>
            <a:pPr indent="-279400" lvl="0" marL="330200" rtl="0" algn="l">
              <a:spcBef>
                <a:spcPts val="0"/>
              </a:spcBef>
              <a:spcAft>
                <a:spcPts val="0"/>
              </a:spcAft>
              <a:buSzPts val="1800"/>
              <a:buAutoNum type="arabicPeriod"/>
            </a:pPr>
            <a:r>
              <a:rPr lang="en-GB"/>
              <a:t>Welcome &amp; Introductions</a:t>
            </a:r>
            <a:endParaRPr/>
          </a:p>
          <a:p>
            <a:pPr indent="-279400" lvl="0" marL="330200" rtl="0" algn="l">
              <a:spcBef>
                <a:spcPts val="0"/>
              </a:spcBef>
              <a:spcAft>
                <a:spcPts val="0"/>
              </a:spcAft>
              <a:buSzPts val="1800"/>
              <a:buAutoNum type="arabicPeriod"/>
            </a:pPr>
            <a:r>
              <a:rPr lang="en-GB"/>
              <a:t>What is the DSB? </a:t>
            </a:r>
            <a:endParaRPr>
              <a:solidFill>
                <a:schemeClr val="dk1"/>
              </a:solidFill>
            </a:endParaRPr>
          </a:p>
          <a:p>
            <a:pPr indent="-279400" lvl="0" marL="330200" rtl="0" algn="l">
              <a:spcBef>
                <a:spcPts val="0"/>
              </a:spcBef>
              <a:spcAft>
                <a:spcPts val="0"/>
              </a:spcAft>
              <a:buSzPts val="1800"/>
              <a:buAutoNum type="arabicPeriod"/>
            </a:pPr>
            <a:r>
              <a:rPr lang="en-GB"/>
              <a:t>Questions &amp; Next Steps </a:t>
            </a:r>
            <a:endParaRPr/>
          </a:p>
          <a:p>
            <a:pPr indent="0" lvl="0" marL="330200" rtl="0" algn="l">
              <a:spcBef>
                <a:spcPts val="0"/>
              </a:spcBef>
              <a:spcAft>
                <a:spcPts val="0"/>
              </a:spcAft>
              <a:buNone/>
            </a:pPr>
            <a:r>
              <a:t/>
            </a:r>
            <a:endParaRPr/>
          </a:p>
        </p:txBody>
      </p:sp>
      <p:sp>
        <p:nvSpPr>
          <p:cNvPr id="91" name="Google Shape;91;p14"/>
          <p:cNvSpPr txBox="1"/>
          <p:nvPr>
            <p:ph idx="12" type="sldNum"/>
          </p:nvPr>
        </p:nvSpPr>
        <p:spPr>
          <a:xfrm>
            <a:off x="8249508" y="4658742"/>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92" name="Google Shape;92;p14"/>
          <p:cNvSpPr txBox="1"/>
          <p:nvPr/>
        </p:nvSpPr>
        <p:spPr>
          <a:xfrm>
            <a:off x="360000" y="3427800"/>
            <a:ext cx="8438100" cy="1189200"/>
          </a:xfrm>
          <a:prstGeom prst="rect">
            <a:avLst/>
          </a:prstGeom>
          <a:solidFill>
            <a:srgbClr val="2D6BA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FFFF00"/>
                </a:solidFill>
              </a:rPr>
              <a:t>INSTRUCTIONS FOR USING THIS PRESENTATION - delete before presenting</a:t>
            </a:r>
            <a:endParaRPr b="1" sz="1200">
              <a:solidFill>
                <a:srgbClr val="FFFF00"/>
              </a:solidFill>
            </a:endParaRPr>
          </a:p>
          <a:p>
            <a:pPr indent="0" lvl="0" marL="0" rtl="0" algn="l">
              <a:spcBef>
                <a:spcPts val="0"/>
              </a:spcBef>
              <a:spcAft>
                <a:spcPts val="0"/>
              </a:spcAft>
              <a:buNone/>
            </a:pPr>
            <a:r>
              <a:t/>
            </a:r>
            <a:endParaRPr b="1" sz="1200">
              <a:solidFill>
                <a:srgbClr val="FFFF00"/>
              </a:solidFill>
            </a:endParaRPr>
          </a:p>
          <a:p>
            <a:pPr indent="-304800" lvl="0" marL="457200" rtl="0" algn="l">
              <a:spcBef>
                <a:spcPts val="0"/>
              </a:spcBef>
              <a:spcAft>
                <a:spcPts val="0"/>
              </a:spcAft>
              <a:buClr>
                <a:srgbClr val="FFFF00"/>
              </a:buClr>
              <a:buSzPts val="1200"/>
              <a:buChar char="●"/>
            </a:pPr>
            <a:r>
              <a:rPr lang="en-GB" sz="1200">
                <a:solidFill>
                  <a:srgbClr val="FFFF00"/>
                </a:solidFill>
              </a:rPr>
              <a:t>It is recommended that the agenda for the kickoff includes these 4 items. </a:t>
            </a:r>
            <a:endParaRPr sz="1200">
              <a:solidFill>
                <a:srgbClr val="FFFF00"/>
              </a:solidFill>
            </a:endParaRPr>
          </a:p>
          <a:p>
            <a:pPr indent="-304800" lvl="0" marL="457200" rtl="0" algn="l">
              <a:spcBef>
                <a:spcPts val="0"/>
              </a:spcBef>
              <a:spcAft>
                <a:spcPts val="0"/>
              </a:spcAft>
              <a:buClr>
                <a:srgbClr val="FFFF00"/>
              </a:buClr>
              <a:buSzPts val="1200"/>
              <a:buChar char="●"/>
            </a:pPr>
            <a:r>
              <a:rPr lang="en-GB" sz="1200">
                <a:solidFill>
                  <a:srgbClr val="FFFF00"/>
                </a:solidFill>
              </a:rPr>
              <a:t>But in your context, there may be information you need to cover that is not included. </a:t>
            </a:r>
            <a:endParaRPr sz="1200">
              <a:solidFill>
                <a:srgbClr val="FFFF00"/>
              </a:solidFill>
            </a:endParaRPr>
          </a:p>
          <a:p>
            <a:pPr indent="-304800" lvl="0" marL="457200" rtl="0" algn="l">
              <a:spcBef>
                <a:spcPts val="0"/>
              </a:spcBef>
              <a:spcAft>
                <a:spcPts val="0"/>
              </a:spcAft>
              <a:buClr>
                <a:srgbClr val="FFFF00"/>
              </a:buClr>
              <a:buSzPts val="1200"/>
              <a:buChar char="●"/>
            </a:pPr>
            <a:r>
              <a:rPr lang="en-GB" sz="1200">
                <a:solidFill>
                  <a:srgbClr val="FFFF00"/>
                </a:solidFill>
              </a:rPr>
              <a:t>Add agenda items and timings. </a:t>
            </a:r>
            <a:endParaRPr sz="1200">
              <a:solidFill>
                <a:srgbClr val="FFFF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500"/>
                                        <p:tgtEl>
                                          <p:spTgt spid="89"/>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90">
                                            <p:txEl>
                                              <p:pRg end="0" st="0"/>
                                            </p:txEl>
                                          </p:spTgt>
                                        </p:tgtEl>
                                        <p:attrNameLst>
                                          <p:attrName>style.visibility</p:attrName>
                                        </p:attrNameLst>
                                      </p:cBhvr>
                                      <p:to>
                                        <p:strVal val="visible"/>
                                      </p:to>
                                    </p:set>
                                    <p:animEffect filter="fade" transition="in">
                                      <p:cBhvr>
                                        <p:cTn dur="500"/>
                                        <p:tgtEl>
                                          <p:spTgt spid="90">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90">
                                            <p:txEl>
                                              <p:pRg end="1" st="1"/>
                                            </p:txEl>
                                          </p:spTgt>
                                        </p:tgtEl>
                                        <p:attrNameLst>
                                          <p:attrName>style.visibility</p:attrName>
                                        </p:attrNameLst>
                                      </p:cBhvr>
                                      <p:to>
                                        <p:strVal val="visible"/>
                                      </p:to>
                                    </p:set>
                                    <p:animEffect filter="fade" transition="in">
                                      <p:cBhvr>
                                        <p:cTn dur="500"/>
                                        <p:tgtEl>
                                          <p:spTgt spid="90">
                                            <p:txEl>
                                              <p:pRg end="1" st="1"/>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90">
                                            <p:txEl>
                                              <p:pRg end="2" st="2"/>
                                            </p:txEl>
                                          </p:spTgt>
                                        </p:tgtEl>
                                        <p:attrNameLst>
                                          <p:attrName>style.visibility</p:attrName>
                                        </p:attrNameLst>
                                      </p:cBhvr>
                                      <p:to>
                                        <p:strVal val="visible"/>
                                      </p:to>
                                    </p:set>
                                    <p:animEffect filter="fade" transition="in">
                                      <p:cBhvr>
                                        <p:cTn dur="500"/>
                                        <p:tgtEl>
                                          <p:spTgt spid="90">
                                            <p:txEl>
                                              <p:pRg end="2" st="2"/>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90">
                                            <p:txEl>
                                              <p:pRg end="3" st="3"/>
                                            </p:txEl>
                                          </p:spTgt>
                                        </p:tgtEl>
                                        <p:attrNameLst>
                                          <p:attrName>style.visibility</p:attrName>
                                        </p:attrNameLst>
                                      </p:cBhvr>
                                      <p:to>
                                        <p:strVal val="visible"/>
                                      </p:to>
                                    </p:set>
                                    <p:animEffect filter="fade" transition="in">
                                      <p:cBhvr>
                                        <p:cTn dur="500"/>
                                        <p:tgtEl>
                                          <p:spTgt spid="90">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sp>
        <p:nvSpPr>
          <p:cNvPr id="97" name="Google Shape;97;p15"/>
          <p:cNvSpPr txBox="1"/>
          <p:nvPr>
            <p:ph type="title"/>
          </p:nvPr>
        </p:nvSpPr>
        <p:spPr>
          <a:xfrm>
            <a:off x="360000" y="614850"/>
            <a:ext cx="5929800" cy="24279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GB"/>
              <a:t>What is the Demand Strategy Builder (DSB)? </a:t>
            </a:r>
            <a:endParaRPr/>
          </a:p>
        </p:txBody>
      </p:sp>
      <p:sp>
        <p:nvSpPr>
          <p:cNvPr id="98" name="Google Shape;98;p15"/>
          <p:cNvSpPr txBox="1"/>
          <p:nvPr/>
        </p:nvSpPr>
        <p:spPr>
          <a:xfrm>
            <a:off x="387400" y="3459750"/>
            <a:ext cx="3919500" cy="1293000"/>
          </a:xfrm>
          <a:prstGeom prst="rect">
            <a:avLst/>
          </a:prstGeom>
          <a:solidFill>
            <a:srgbClr val="FFFF00"/>
          </a:solid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en-GB" sz="1200">
                <a:solidFill>
                  <a:srgbClr val="02164F"/>
                </a:solidFill>
              </a:rPr>
              <a:t>INSTRUCTIONS - delete before presenting</a:t>
            </a:r>
            <a:endParaRPr b="1"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Introduce workshop participants to the DSB, including what it is, its value and benefits, and the final outcome. </a:t>
            </a:r>
            <a:endParaRPr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You will explain the DSB process and what tools will be used. </a:t>
            </a:r>
            <a:endParaRPr b="1" sz="1200">
              <a:solidFill>
                <a:srgbClr val="02164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64F"/>
        </a:solidFill>
      </p:bgPr>
    </p:bg>
    <p:spTree>
      <p:nvGrpSpPr>
        <p:cNvPr id="102" name="Shape 102"/>
        <p:cNvGrpSpPr/>
        <p:nvPr/>
      </p:nvGrpSpPr>
      <p:grpSpPr>
        <a:xfrm>
          <a:off x="0" y="0"/>
          <a:ext cx="0" cy="0"/>
          <a:chOff x="0" y="0"/>
          <a:chExt cx="0" cy="0"/>
        </a:xfrm>
      </p:grpSpPr>
      <p:sp>
        <p:nvSpPr>
          <p:cNvPr id="103" name="Google Shape;103;p16"/>
          <p:cNvSpPr txBox="1"/>
          <p:nvPr>
            <p:ph type="title"/>
          </p:nvPr>
        </p:nvSpPr>
        <p:spPr>
          <a:xfrm>
            <a:off x="360000" y="505075"/>
            <a:ext cx="7565400" cy="9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chemeClr val="lt1"/>
                </a:solidFill>
              </a:rPr>
              <a:t>We’re here to understand…</a:t>
            </a:r>
            <a:endParaRPr sz="2400">
              <a:solidFill>
                <a:schemeClr val="lt1"/>
              </a:solidFill>
            </a:endParaRPr>
          </a:p>
        </p:txBody>
      </p:sp>
      <p:sp>
        <p:nvSpPr>
          <p:cNvPr id="104" name="Google Shape;104;p16"/>
          <p:cNvSpPr/>
          <p:nvPr/>
        </p:nvSpPr>
        <p:spPr>
          <a:xfrm>
            <a:off x="464550" y="1760400"/>
            <a:ext cx="1595700" cy="1620600"/>
          </a:xfrm>
          <a:prstGeom prst="rect">
            <a:avLst/>
          </a:prstGeom>
          <a:solidFill>
            <a:srgbClr val="C4D3FF"/>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200">
                <a:solidFill>
                  <a:schemeClr val="dk1"/>
                </a:solidFill>
              </a:rPr>
              <a:t>Which locations have the </a:t>
            </a:r>
            <a:r>
              <a:rPr b="1" lang="en-GB" sz="1200">
                <a:solidFill>
                  <a:schemeClr val="dk1"/>
                </a:solidFill>
              </a:rPr>
              <a:t>lowest immunization coverage and communities who have never been immunized (zero-dose)</a:t>
            </a:r>
            <a:r>
              <a:rPr lang="en-GB" sz="1200">
                <a:solidFill>
                  <a:schemeClr val="dk1"/>
                </a:solidFill>
              </a:rPr>
              <a:t>?</a:t>
            </a:r>
            <a:endParaRPr b="1" sz="1200">
              <a:solidFill>
                <a:schemeClr val="dk1"/>
              </a:solidFill>
            </a:endParaRPr>
          </a:p>
        </p:txBody>
      </p:sp>
      <p:sp>
        <p:nvSpPr>
          <p:cNvPr id="105" name="Google Shape;105;p16"/>
          <p:cNvSpPr/>
          <p:nvPr/>
        </p:nvSpPr>
        <p:spPr>
          <a:xfrm>
            <a:off x="3888550" y="1760414"/>
            <a:ext cx="1595700" cy="1620600"/>
          </a:xfrm>
          <a:prstGeom prst="rect">
            <a:avLst/>
          </a:prstGeom>
          <a:solidFill>
            <a:srgbClr val="C4D3FF"/>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200">
                <a:solidFill>
                  <a:schemeClr val="dk1"/>
                </a:solidFill>
              </a:rPr>
              <a:t>How can we develop solutions </a:t>
            </a:r>
            <a:r>
              <a:rPr b="1" lang="en-GB" sz="1200">
                <a:solidFill>
                  <a:schemeClr val="dk1"/>
                </a:solidFill>
              </a:rPr>
              <a:t>focused on the high-risk groups or zero-dose children (ZDC)</a:t>
            </a:r>
            <a:r>
              <a:rPr lang="en-GB" sz="1200">
                <a:solidFill>
                  <a:schemeClr val="dk1"/>
                </a:solidFill>
              </a:rPr>
              <a:t>?</a:t>
            </a:r>
            <a:endParaRPr b="1" sz="1200">
              <a:solidFill>
                <a:schemeClr val="dk1"/>
              </a:solidFill>
            </a:endParaRPr>
          </a:p>
        </p:txBody>
      </p:sp>
      <p:sp>
        <p:nvSpPr>
          <p:cNvPr id="106" name="Google Shape;106;p16"/>
          <p:cNvSpPr/>
          <p:nvPr/>
        </p:nvSpPr>
        <p:spPr>
          <a:xfrm>
            <a:off x="2176550" y="1762505"/>
            <a:ext cx="1595700" cy="1620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200">
                <a:solidFill>
                  <a:schemeClr val="dk1"/>
                </a:solidFill>
              </a:rPr>
              <a:t>What are the </a:t>
            </a:r>
            <a:r>
              <a:rPr b="1" lang="en-GB" sz="1200">
                <a:solidFill>
                  <a:schemeClr val="dk1"/>
                </a:solidFill>
              </a:rPr>
              <a:t>reasons for people not vaccinating</a:t>
            </a:r>
            <a:r>
              <a:rPr lang="en-GB" sz="1200">
                <a:solidFill>
                  <a:schemeClr val="dk1"/>
                </a:solidFill>
              </a:rPr>
              <a:t>?</a:t>
            </a:r>
            <a:endParaRPr sz="1200">
              <a:solidFill>
                <a:schemeClr val="dk1"/>
              </a:solidFill>
            </a:endParaRPr>
          </a:p>
        </p:txBody>
      </p:sp>
      <p:sp>
        <p:nvSpPr>
          <p:cNvPr id="107" name="Google Shape;107;p16"/>
          <p:cNvSpPr/>
          <p:nvPr/>
        </p:nvSpPr>
        <p:spPr>
          <a:xfrm>
            <a:off x="7312550" y="1762494"/>
            <a:ext cx="1595700" cy="1620600"/>
          </a:xfrm>
          <a:prstGeom prst="rect">
            <a:avLst/>
          </a:prstGeom>
          <a:solidFill>
            <a:srgbClr val="C4D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200">
                <a:solidFill>
                  <a:schemeClr val="dk1"/>
                </a:solidFill>
              </a:rPr>
              <a:t>How can we create a </a:t>
            </a:r>
            <a:r>
              <a:rPr b="1" lang="en-GB" sz="1200">
                <a:solidFill>
                  <a:schemeClr val="dk1"/>
                </a:solidFill>
              </a:rPr>
              <a:t>plan for how to implement these solutions</a:t>
            </a:r>
            <a:r>
              <a:rPr lang="en-GB" sz="1200">
                <a:solidFill>
                  <a:schemeClr val="dk1"/>
                </a:solidFill>
              </a:rPr>
              <a:t>?</a:t>
            </a:r>
            <a:endParaRPr sz="1200">
              <a:solidFill>
                <a:schemeClr val="dk1"/>
              </a:solidFill>
            </a:endParaRPr>
          </a:p>
        </p:txBody>
      </p:sp>
      <p:sp>
        <p:nvSpPr>
          <p:cNvPr id="108" name="Google Shape;108;p16"/>
          <p:cNvSpPr/>
          <p:nvPr/>
        </p:nvSpPr>
        <p:spPr>
          <a:xfrm>
            <a:off x="5600550" y="1760414"/>
            <a:ext cx="1595700" cy="1620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200">
                <a:solidFill>
                  <a:schemeClr val="dk1"/>
                </a:solidFill>
              </a:rPr>
              <a:t>How can we develop solutions that go </a:t>
            </a:r>
            <a:r>
              <a:rPr b="1" i="1" lang="en-GB" sz="1200">
                <a:solidFill>
                  <a:schemeClr val="dk1"/>
                </a:solidFill>
              </a:rPr>
              <a:t>beyond</a:t>
            </a:r>
            <a:r>
              <a:rPr b="1" lang="en-GB" sz="1200">
                <a:solidFill>
                  <a:schemeClr val="dk1"/>
                </a:solidFill>
              </a:rPr>
              <a:t> raising awareness &amp; communication</a:t>
            </a:r>
            <a:r>
              <a:rPr lang="en-GB" sz="1200">
                <a:solidFill>
                  <a:schemeClr val="dk1"/>
                </a:solidFill>
              </a:rPr>
              <a:t>?</a:t>
            </a:r>
            <a:endParaRPr sz="1200">
              <a:solidFill>
                <a:schemeClr val="dk1"/>
              </a:solidFill>
            </a:endParaRPr>
          </a:p>
        </p:txBody>
      </p:sp>
      <p:sp>
        <p:nvSpPr>
          <p:cNvPr id="109" name="Google Shape;109;p16"/>
          <p:cNvSpPr txBox="1"/>
          <p:nvPr/>
        </p:nvSpPr>
        <p:spPr>
          <a:xfrm>
            <a:off x="464550" y="3523950"/>
            <a:ext cx="6649500" cy="82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chemeClr val="lt1"/>
                </a:solidFill>
              </a:rPr>
              <a:t>We want to answer these questions, and </a:t>
            </a:r>
            <a:r>
              <a:rPr b="1" lang="en-GB" sz="1200">
                <a:solidFill>
                  <a:schemeClr val="lt1"/>
                </a:solidFill>
              </a:rPr>
              <a:t>develop a strategy or plan to increase demand for immunization in the communities with lowest vaccination rates. </a:t>
            </a:r>
            <a:endParaRPr b="1">
              <a:solidFill>
                <a:schemeClr val="lt1"/>
              </a:solidFill>
            </a:endParaRPr>
          </a:p>
        </p:txBody>
      </p:sp>
      <p:sp>
        <p:nvSpPr>
          <p:cNvPr id="110" name="Google Shape;110;p16"/>
          <p:cNvSpPr/>
          <p:nvPr/>
        </p:nvSpPr>
        <p:spPr>
          <a:xfrm>
            <a:off x="1052850" y="1428775"/>
            <a:ext cx="419100" cy="4191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80034"/>
                </a:solidFill>
              </a:rPr>
              <a:t>?</a:t>
            </a:r>
            <a:endParaRPr>
              <a:solidFill>
                <a:srgbClr val="680034"/>
              </a:solidFill>
            </a:endParaRPr>
          </a:p>
        </p:txBody>
      </p:sp>
      <p:sp>
        <p:nvSpPr>
          <p:cNvPr id="111" name="Google Shape;111;p16"/>
          <p:cNvSpPr/>
          <p:nvPr/>
        </p:nvSpPr>
        <p:spPr>
          <a:xfrm>
            <a:off x="2764850" y="1428775"/>
            <a:ext cx="419100" cy="4191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80034"/>
                </a:solidFill>
              </a:rPr>
              <a:t>?</a:t>
            </a:r>
            <a:endParaRPr>
              <a:solidFill>
                <a:srgbClr val="680034"/>
              </a:solidFill>
            </a:endParaRPr>
          </a:p>
        </p:txBody>
      </p:sp>
      <p:sp>
        <p:nvSpPr>
          <p:cNvPr id="112" name="Google Shape;112;p16"/>
          <p:cNvSpPr/>
          <p:nvPr/>
        </p:nvSpPr>
        <p:spPr>
          <a:xfrm>
            <a:off x="4470450" y="1428775"/>
            <a:ext cx="419100" cy="4191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80034"/>
                </a:solidFill>
              </a:rPr>
              <a:t>?</a:t>
            </a:r>
            <a:endParaRPr>
              <a:solidFill>
                <a:srgbClr val="680034"/>
              </a:solidFill>
            </a:endParaRPr>
          </a:p>
        </p:txBody>
      </p:sp>
      <p:sp>
        <p:nvSpPr>
          <p:cNvPr id="113" name="Google Shape;113;p16"/>
          <p:cNvSpPr/>
          <p:nvPr/>
        </p:nvSpPr>
        <p:spPr>
          <a:xfrm>
            <a:off x="6188850" y="1428775"/>
            <a:ext cx="419100" cy="4191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80034"/>
                </a:solidFill>
              </a:rPr>
              <a:t>?</a:t>
            </a:r>
            <a:endParaRPr>
              <a:solidFill>
                <a:srgbClr val="680034"/>
              </a:solidFill>
            </a:endParaRPr>
          </a:p>
        </p:txBody>
      </p:sp>
      <p:sp>
        <p:nvSpPr>
          <p:cNvPr id="114" name="Google Shape;114;p16"/>
          <p:cNvSpPr/>
          <p:nvPr/>
        </p:nvSpPr>
        <p:spPr>
          <a:xfrm>
            <a:off x="7900850" y="1428775"/>
            <a:ext cx="419100" cy="4191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80034"/>
                </a:solidFill>
              </a:rPr>
              <a:t>?</a:t>
            </a:r>
            <a:endParaRPr>
              <a:solidFill>
                <a:srgbClr val="680034"/>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7"/>
          <p:cNvSpPr txBox="1"/>
          <p:nvPr>
            <p:ph type="title"/>
          </p:nvPr>
        </p:nvSpPr>
        <p:spPr>
          <a:xfrm>
            <a:off x="360000" y="276475"/>
            <a:ext cx="7565400" cy="9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rgbClr val="02164F"/>
                </a:solidFill>
              </a:rPr>
              <a:t>What is an I</a:t>
            </a:r>
            <a:r>
              <a:rPr lang="en-GB" sz="2400">
                <a:solidFill>
                  <a:srgbClr val="02164F"/>
                </a:solidFill>
              </a:rPr>
              <a:t>mmunization Demand Strategy</a:t>
            </a:r>
            <a:r>
              <a:rPr lang="en-GB" sz="2400">
                <a:solidFill>
                  <a:srgbClr val="02164F"/>
                </a:solidFill>
              </a:rPr>
              <a:t>? </a:t>
            </a:r>
            <a:endParaRPr sz="2400">
              <a:solidFill>
                <a:srgbClr val="02164F"/>
              </a:solidFill>
            </a:endParaRPr>
          </a:p>
        </p:txBody>
      </p:sp>
      <p:sp>
        <p:nvSpPr>
          <p:cNvPr id="120" name="Google Shape;120;p17"/>
          <p:cNvSpPr txBox="1"/>
          <p:nvPr/>
        </p:nvSpPr>
        <p:spPr>
          <a:xfrm>
            <a:off x="458100" y="4783500"/>
            <a:ext cx="28650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t>WHAT IS THE DSB?</a:t>
            </a:r>
            <a:endParaRPr sz="1100"/>
          </a:p>
        </p:txBody>
      </p:sp>
      <p:sp>
        <p:nvSpPr>
          <p:cNvPr id="121" name="Google Shape;121;p17"/>
          <p:cNvSpPr txBox="1"/>
          <p:nvPr/>
        </p:nvSpPr>
        <p:spPr>
          <a:xfrm>
            <a:off x="458100" y="1344075"/>
            <a:ext cx="3806100" cy="108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600">
                <a:solidFill>
                  <a:srgbClr val="2D6BA8"/>
                </a:solidFill>
              </a:rPr>
              <a:t>Immunization demand</a:t>
            </a:r>
            <a:r>
              <a:rPr lang="en-GB" sz="1600">
                <a:solidFill>
                  <a:schemeClr val="dk1"/>
                </a:solidFill>
              </a:rPr>
              <a:t> </a:t>
            </a:r>
            <a:r>
              <a:rPr lang="en-GB" sz="1600">
                <a:solidFill>
                  <a:schemeClr val="dk1"/>
                </a:solidFill>
              </a:rPr>
              <a:t>is</a:t>
            </a:r>
            <a:r>
              <a:rPr lang="en-GB" sz="1600">
                <a:solidFill>
                  <a:schemeClr val="dk1"/>
                </a:solidFill>
              </a:rPr>
              <a:t> </a:t>
            </a:r>
            <a:r>
              <a:rPr lang="en-GB" sz="1600"/>
              <a:t>people’s willingness to seek out, accept and use vaccines. It is impacted by factors like:</a:t>
            </a:r>
            <a:endParaRPr sz="1600"/>
          </a:p>
        </p:txBody>
      </p:sp>
      <p:sp>
        <p:nvSpPr>
          <p:cNvPr id="122" name="Google Shape;122;p17"/>
          <p:cNvSpPr txBox="1"/>
          <p:nvPr/>
        </p:nvSpPr>
        <p:spPr>
          <a:xfrm>
            <a:off x="4680000" y="3116700"/>
            <a:ext cx="3905400" cy="1339800"/>
          </a:xfrm>
          <a:prstGeom prst="rect">
            <a:avLst/>
          </a:prstGeom>
          <a:solidFill>
            <a:srgbClr val="DCEE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2D6BA8"/>
                </a:solidFill>
              </a:rPr>
              <a:t>An </a:t>
            </a:r>
            <a:r>
              <a:rPr b="1" lang="en-GB">
                <a:solidFill>
                  <a:srgbClr val="2D6BA8"/>
                </a:solidFill>
              </a:rPr>
              <a:t>I</a:t>
            </a:r>
            <a:r>
              <a:rPr b="1" lang="en-GB">
                <a:solidFill>
                  <a:srgbClr val="2D6BA8"/>
                </a:solidFill>
              </a:rPr>
              <a:t>mmunization Demand Strategy</a:t>
            </a:r>
            <a:r>
              <a:rPr lang="en-GB">
                <a:solidFill>
                  <a:srgbClr val="2D6BA8"/>
                </a:solidFill>
              </a:rPr>
              <a:t> is a plan to increase vaccination rates, focused on the key reasons communities aren’t vaccinating. </a:t>
            </a:r>
            <a:r>
              <a:rPr b="1" lang="en-GB">
                <a:solidFill>
                  <a:srgbClr val="2D6BA8"/>
                </a:solidFill>
              </a:rPr>
              <a:t>It outlines clear solutions and actions to increase immunization demand.</a:t>
            </a:r>
            <a:r>
              <a:rPr lang="en-GB">
                <a:solidFill>
                  <a:srgbClr val="2D6BA8"/>
                </a:solidFill>
              </a:rPr>
              <a:t> </a:t>
            </a:r>
            <a:endParaRPr>
              <a:solidFill>
                <a:srgbClr val="2D6BA8"/>
              </a:solidFill>
            </a:endParaRPr>
          </a:p>
        </p:txBody>
      </p:sp>
      <p:sp>
        <p:nvSpPr>
          <p:cNvPr id="123" name="Google Shape;123;p17"/>
          <p:cNvSpPr txBox="1"/>
          <p:nvPr/>
        </p:nvSpPr>
        <p:spPr>
          <a:xfrm>
            <a:off x="4464000" y="1344075"/>
            <a:ext cx="4121400" cy="16623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dk1"/>
              </a:buClr>
              <a:buSzPts val="1600"/>
              <a:buChar char="-"/>
            </a:pPr>
            <a:r>
              <a:rPr lang="en-GB" sz="1600">
                <a:solidFill>
                  <a:schemeClr val="dk1"/>
                </a:solidFill>
              </a:rPr>
              <a:t>Trust in the healthcare system </a:t>
            </a:r>
            <a:endParaRPr sz="1600">
              <a:solidFill>
                <a:schemeClr val="dk1"/>
              </a:solidFill>
            </a:endParaRPr>
          </a:p>
          <a:p>
            <a:pPr indent="-330200" lvl="0" marL="457200" rtl="0" algn="l">
              <a:spcBef>
                <a:spcPts val="0"/>
              </a:spcBef>
              <a:spcAft>
                <a:spcPts val="0"/>
              </a:spcAft>
              <a:buClr>
                <a:schemeClr val="dk1"/>
              </a:buClr>
              <a:buSzPts val="1600"/>
              <a:buChar char="-"/>
            </a:pPr>
            <a:r>
              <a:rPr lang="en-GB" sz="1600">
                <a:solidFill>
                  <a:schemeClr val="dk1"/>
                </a:solidFill>
              </a:rPr>
              <a:t>Belief in vaccine safety and benefits</a:t>
            </a:r>
            <a:endParaRPr sz="1600">
              <a:solidFill>
                <a:schemeClr val="dk1"/>
              </a:solidFill>
            </a:endParaRPr>
          </a:p>
          <a:p>
            <a:pPr indent="-330200" lvl="0" marL="457200" rtl="0" algn="l">
              <a:spcBef>
                <a:spcPts val="0"/>
              </a:spcBef>
              <a:spcAft>
                <a:spcPts val="0"/>
              </a:spcAft>
              <a:buClr>
                <a:schemeClr val="dk1"/>
              </a:buClr>
              <a:buSzPts val="1600"/>
              <a:buChar char="-"/>
            </a:pPr>
            <a:r>
              <a:rPr lang="en-GB" sz="1600">
                <a:solidFill>
                  <a:schemeClr val="dk1"/>
                </a:solidFill>
              </a:rPr>
              <a:t>Practical issues like ability to access healthcare due to a lack of infrastructure or high cost</a:t>
            </a:r>
            <a:endParaRPr sz="1600">
              <a:solidFill>
                <a:schemeClr val="dk1"/>
              </a:solidFill>
            </a:endParaRPr>
          </a:p>
          <a:p>
            <a:pPr indent="-330200" lvl="0" marL="457200" rtl="0" algn="l">
              <a:spcBef>
                <a:spcPts val="0"/>
              </a:spcBef>
              <a:spcAft>
                <a:spcPts val="0"/>
              </a:spcAft>
              <a:buClr>
                <a:schemeClr val="dk1"/>
              </a:buClr>
              <a:buSzPts val="1600"/>
              <a:buChar char="-"/>
            </a:pPr>
            <a:r>
              <a:rPr lang="en-GB" sz="1600">
                <a:solidFill>
                  <a:schemeClr val="dk1"/>
                </a:solidFill>
              </a:rPr>
              <a:t>And many more…</a:t>
            </a:r>
            <a:endParaRPr sz="16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8"/>
          <p:cNvSpPr txBox="1"/>
          <p:nvPr>
            <p:ph type="title"/>
          </p:nvPr>
        </p:nvSpPr>
        <p:spPr>
          <a:xfrm>
            <a:off x="360000" y="276475"/>
            <a:ext cx="63864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rgbClr val="02164F"/>
                </a:solidFill>
              </a:rPr>
              <a:t>What is the Demand Strategy Builder?</a:t>
            </a:r>
            <a:endParaRPr sz="2400">
              <a:solidFill>
                <a:srgbClr val="02164F"/>
              </a:solidFill>
            </a:endParaRPr>
          </a:p>
        </p:txBody>
      </p:sp>
      <p:sp>
        <p:nvSpPr>
          <p:cNvPr id="129" name="Google Shape;129;p18"/>
          <p:cNvSpPr txBox="1"/>
          <p:nvPr/>
        </p:nvSpPr>
        <p:spPr>
          <a:xfrm>
            <a:off x="464550" y="4783500"/>
            <a:ext cx="32301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t>WHAT IS THE DSB?</a:t>
            </a:r>
            <a:endParaRPr sz="1100"/>
          </a:p>
        </p:txBody>
      </p:sp>
      <p:sp>
        <p:nvSpPr>
          <p:cNvPr id="130" name="Google Shape;130;p18"/>
          <p:cNvSpPr/>
          <p:nvPr/>
        </p:nvSpPr>
        <p:spPr>
          <a:xfrm>
            <a:off x="464550" y="1509275"/>
            <a:ext cx="2484600" cy="1902300"/>
          </a:xfrm>
          <a:prstGeom prst="rect">
            <a:avLst/>
          </a:prstGeom>
          <a:solidFill>
            <a:srgbClr val="DCEEFF"/>
          </a:solidFill>
          <a:ln>
            <a:noFill/>
          </a:ln>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lang="en-GB">
                <a:solidFill>
                  <a:schemeClr val="dk1"/>
                </a:solidFill>
              </a:rPr>
              <a:t>It's a process that we will go through together </a:t>
            </a:r>
            <a:r>
              <a:rPr lang="en-GB">
                <a:solidFill>
                  <a:schemeClr val="dk1"/>
                </a:solidFill>
              </a:rPr>
              <a:t>to identify </a:t>
            </a:r>
            <a:r>
              <a:rPr lang="en-GB">
                <a:solidFill>
                  <a:schemeClr val="accent1"/>
                </a:solidFill>
              </a:rPr>
              <a:t>the reasons for low immunization</a:t>
            </a:r>
            <a:r>
              <a:rPr lang="en-GB">
                <a:solidFill>
                  <a:schemeClr val="dk1"/>
                </a:solidFill>
              </a:rPr>
              <a:t> </a:t>
            </a:r>
            <a:r>
              <a:rPr lang="en-GB">
                <a:solidFill>
                  <a:schemeClr val="accent1"/>
                </a:solidFill>
              </a:rPr>
              <a:t>rates</a:t>
            </a:r>
            <a:r>
              <a:rPr lang="en-GB">
                <a:solidFill>
                  <a:schemeClr val="dk1"/>
                </a:solidFill>
              </a:rPr>
              <a:t> and </a:t>
            </a:r>
            <a:r>
              <a:rPr lang="en-GB">
                <a:solidFill>
                  <a:schemeClr val="accent1"/>
                </a:solidFill>
              </a:rPr>
              <a:t>develop solutions to increase immunization demand</a:t>
            </a:r>
            <a:r>
              <a:rPr lang="en-GB">
                <a:solidFill>
                  <a:schemeClr val="dk1"/>
                </a:solidFill>
              </a:rPr>
              <a:t>.</a:t>
            </a:r>
            <a:endParaRPr>
              <a:solidFill>
                <a:schemeClr val="dk1"/>
              </a:solidFill>
            </a:endParaRPr>
          </a:p>
        </p:txBody>
      </p:sp>
      <p:sp>
        <p:nvSpPr>
          <p:cNvPr id="131" name="Google Shape;131;p18"/>
          <p:cNvSpPr txBox="1"/>
          <p:nvPr>
            <p:ph idx="3" type="body"/>
          </p:nvPr>
        </p:nvSpPr>
        <p:spPr>
          <a:xfrm>
            <a:off x="3191400" y="1409700"/>
            <a:ext cx="3666300" cy="209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400"/>
              <a:t>Get ready to…</a:t>
            </a:r>
            <a:endParaRPr b="1" sz="1400"/>
          </a:p>
          <a:p>
            <a:pPr indent="-317500" lvl="0" marL="457200" rtl="0" algn="l">
              <a:lnSpc>
                <a:spcPct val="115000"/>
              </a:lnSpc>
              <a:spcBef>
                <a:spcPts val="300"/>
              </a:spcBef>
              <a:spcAft>
                <a:spcPts val="0"/>
              </a:spcAft>
              <a:buSzPts val="1400"/>
              <a:buChar char="→"/>
            </a:pPr>
            <a:r>
              <a:rPr lang="en-GB" sz="1400"/>
              <a:t>Find </a:t>
            </a:r>
            <a:r>
              <a:rPr lang="en-GB" sz="1400" u="sng"/>
              <a:t>new</a:t>
            </a:r>
            <a:r>
              <a:rPr lang="en-GB" sz="1400"/>
              <a:t> solutions to generate demand for immunization</a:t>
            </a:r>
            <a:endParaRPr sz="1400"/>
          </a:p>
          <a:p>
            <a:pPr indent="-317500" lvl="0" marL="457200" rtl="0" algn="l">
              <a:lnSpc>
                <a:spcPct val="115000"/>
              </a:lnSpc>
              <a:spcBef>
                <a:spcPts val="0"/>
              </a:spcBef>
              <a:spcAft>
                <a:spcPts val="0"/>
              </a:spcAft>
              <a:buSzPts val="1400"/>
              <a:buChar char="→"/>
            </a:pPr>
            <a:r>
              <a:rPr lang="en-GB" sz="1400"/>
              <a:t>Better understand caregivers and healthcare workers</a:t>
            </a:r>
            <a:endParaRPr sz="1400"/>
          </a:p>
          <a:p>
            <a:pPr indent="-317500" lvl="0" marL="457200" rtl="0" algn="l">
              <a:lnSpc>
                <a:spcPct val="115000"/>
              </a:lnSpc>
              <a:spcBef>
                <a:spcPts val="0"/>
              </a:spcBef>
              <a:spcAft>
                <a:spcPts val="0"/>
              </a:spcAft>
              <a:buSzPts val="1400"/>
              <a:buChar char="→"/>
            </a:pPr>
            <a:r>
              <a:rPr lang="en-GB" sz="1400"/>
              <a:t>Reduce vaccine inequalities</a:t>
            </a:r>
            <a:endParaRPr sz="1400"/>
          </a:p>
          <a:p>
            <a:pPr indent="-317500" lvl="0" marL="457200" rtl="0" algn="l">
              <a:lnSpc>
                <a:spcPct val="115000"/>
              </a:lnSpc>
              <a:spcBef>
                <a:spcPts val="0"/>
              </a:spcBef>
              <a:spcAft>
                <a:spcPts val="0"/>
              </a:spcAft>
              <a:buSzPts val="1400"/>
              <a:buChar char="→"/>
            </a:pPr>
            <a:r>
              <a:rPr lang="en-GB" sz="1400"/>
              <a:t>Develop a plan to help you go quickly from strategy to action</a:t>
            </a:r>
            <a:endParaRPr sz="1400"/>
          </a:p>
        </p:txBody>
      </p:sp>
      <p:sp>
        <p:nvSpPr>
          <p:cNvPr id="132" name="Google Shape;132;p18"/>
          <p:cNvSpPr txBox="1"/>
          <p:nvPr/>
        </p:nvSpPr>
        <p:spPr>
          <a:xfrm>
            <a:off x="7050825" y="3008500"/>
            <a:ext cx="2114100" cy="74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latin typeface="Mulish Light"/>
              <a:ea typeface="Mulish Light"/>
              <a:cs typeface="Mulish Light"/>
              <a:sym typeface="Mulish Light"/>
            </a:endParaRPr>
          </a:p>
        </p:txBody>
      </p:sp>
      <p:pic>
        <p:nvPicPr>
          <p:cNvPr id="133" name="Google Shape;133;p18"/>
          <p:cNvPicPr preferRelativeResize="0"/>
          <p:nvPr/>
        </p:nvPicPr>
        <p:blipFill rotWithShape="1">
          <a:blip r:embed="rId3">
            <a:alphaModFix/>
          </a:blip>
          <a:srcRect b="467" l="0" r="2391" t="0"/>
          <a:stretch/>
        </p:blipFill>
        <p:spPr>
          <a:xfrm>
            <a:off x="6510090" y="3008500"/>
            <a:ext cx="2633910" cy="2135000"/>
          </a:xfrm>
          <a:prstGeom prst="rect">
            <a:avLst/>
          </a:prstGeom>
          <a:noFill/>
          <a:ln>
            <a:noFill/>
          </a:ln>
        </p:spPr>
      </p:pic>
      <p:sp>
        <p:nvSpPr>
          <p:cNvPr id="134" name="Google Shape;134;p18"/>
          <p:cNvSpPr txBox="1"/>
          <p:nvPr/>
        </p:nvSpPr>
        <p:spPr>
          <a:xfrm>
            <a:off x="464550" y="3471550"/>
            <a:ext cx="2350500" cy="9234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b="1" lang="en-GB" sz="1600">
                <a:solidFill>
                  <a:srgbClr val="02164F"/>
                </a:solidFill>
              </a:rPr>
              <a:t>This will be a collaborative and creative process!</a:t>
            </a:r>
            <a:endParaRPr b="1" sz="1600">
              <a:solidFill>
                <a:srgbClr val="02164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grpSp>
        <p:nvGrpSpPr>
          <p:cNvPr id="139" name="Google Shape;139;p19"/>
          <p:cNvGrpSpPr/>
          <p:nvPr/>
        </p:nvGrpSpPr>
        <p:grpSpPr>
          <a:xfrm>
            <a:off x="3703450" y="1839275"/>
            <a:ext cx="5211950" cy="2571025"/>
            <a:chOff x="3703450" y="1839275"/>
            <a:chExt cx="5211950" cy="2571025"/>
          </a:xfrm>
        </p:grpSpPr>
        <p:pic>
          <p:nvPicPr>
            <p:cNvPr id="140" name="Google Shape;140;p19"/>
            <p:cNvPicPr preferRelativeResize="0"/>
            <p:nvPr/>
          </p:nvPicPr>
          <p:blipFill rotWithShape="1">
            <a:blip r:embed="rId3">
              <a:alphaModFix/>
            </a:blip>
            <a:srcRect b="27336" l="56909" r="0" t="0"/>
            <a:stretch/>
          </p:blipFill>
          <p:spPr>
            <a:xfrm>
              <a:off x="3703450" y="3226175"/>
              <a:ext cx="3940275" cy="1184125"/>
            </a:xfrm>
            <a:prstGeom prst="rect">
              <a:avLst/>
            </a:prstGeom>
            <a:noFill/>
            <a:ln>
              <a:noFill/>
            </a:ln>
          </p:spPr>
        </p:pic>
        <p:pic>
          <p:nvPicPr>
            <p:cNvPr id="141" name="Google Shape;141;p19"/>
            <p:cNvPicPr preferRelativeResize="0"/>
            <p:nvPr/>
          </p:nvPicPr>
          <p:blipFill rotWithShape="1">
            <a:blip r:embed="rId3">
              <a:alphaModFix/>
            </a:blip>
            <a:srcRect b="22100" l="0" r="42634" t="0"/>
            <a:stretch/>
          </p:blipFill>
          <p:spPr>
            <a:xfrm>
              <a:off x="3703450" y="1839275"/>
              <a:ext cx="5211950" cy="1261338"/>
            </a:xfrm>
            <a:prstGeom prst="rect">
              <a:avLst/>
            </a:prstGeom>
            <a:noFill/>
            <a:ln>
              <a:noFill/>
            </a:ln>
          </p:spPr>
        </p:pic>
      </p:grpSp>
      <p:sp>
        <p:nvSpPr>
          <p:cNvPr id="142" name="Google Shape;142;p19"/>
          <p:cNvSpPr txBox="1"/>
          <p:nvPr>
            <p:ph type="title"/>
          </p:nvPr>
        </p:nvSpPr>
        <p:spPr>
          <a:xfrm>
            <a:off x="360000" y="276475"/>
            <a:ext cx="63864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00"/>
              <a:t>What will you walk away with?</a:t>
            </a:r>
            <a:endParaRPr sz="2400"/>
          </a:p>
        </p:txBody>
      </p:sp>
      <p:sp>
        <p:nvSpPr>
          <p:cNvPr id="143" name="Google Shape;143;p19"/>
          <p:cNvSpPr txBox="1"/>
          <p:nvPr>
            <p:ph idx="3" type="body"/>
          </p:nvPr>
        </p:nvSpPr>
        <p:spPr>
          <a:xfrm>
            <a:off x="379450" y="1080000"/>
            <a:ext cx="7101300" cy="357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500"/>
              <a:t>By the end of the DSB process, you should have </a:t>
            </a:r>
            <a:r>
              <a:rPr b="1" lang="en-GB" sz="1500" u="sng">
                <a:solidFill>
                  <a:srgbClr val="2D6BA8"/>
                </a:solidFill>
                <a:hlinkClick r:id="rId4">
                  <a:extLst>
                    <a:ext uri="{A12FA001-AC4F-418D-AE19-62706E023703}">
                      <ahyp:hlinkClr val="tx"/>
                    </a:ext>
                  </a:extLst>
                </a:hlinkClick>
              </a:rPr>
              <a:t>a demand strategy</a:t>
            </a:r>
            <a:r>
              <a:rPr b="1" lang="en-GB" sz="1500"/>
              <a:t> </a:t>
            </a:r>
            <a:r>
              <a:rPr lang="en-GB" sz="1500"/>
              <a:t>that is:</a:t>
            </a:r>
            <a:endParaRPr b="1" sz="1500"/>
          </a:p>
          <a:p>
            <a:pPr indent="-323850" lvl="0" marL="457200" rtl="0" algn="l">
              <a:lnSpc>
                <a:spcPct val="90000"/>
              </a:lnSpc>
              <a:spcBef>
                <a:spcPts val="1000"/>
              </a:spcBef>
              <a:spcAft>
                <a:spcPts val="0"/>
              </a:spcAft>
              <a:buSzPts val="1500"/>
              <a:buChar char="→"/>
            </a:pPr>
            <a:r>
              <a:rPr b="1" lang="en-GB" sz="1500"/>
              <a:t>Focused</a:t>
            </a:r>
            <a:endParaRPr b="1" sz="1500"/>
          </a:p>
          <a:p>
            <a:pPr indent="-323850" lvl="0" marL="457200" rtl="0" algn="l">
              <a:lnSpc>
                <a:spcPct val="90000"/>
              </a:lnSpc>
              <a:spcBef>
                <a:spcPts val="1000"/>
              </a:spcBef>
              <a:spcAft>
                <a:spcPts val="0"/>
              </a:spcAft>
              <a:buSzPts val="1500"/>
              <a:buChar char="→"/>
            </a:pPr>
            <a:r>
              <a:rPr b="1" lang="en-GB" sz="1500"/>
              <a:t>Evidence-based</a:t>
            </a:r>
            <a:endParaRPr b="1" sz="1500"/>
          </a:p>
          <a:p>
            <a:pPr indent="-323850" lvl="0" marL="457200" rtl="0" algn="l">
              <a:lnSpc>
                <a:spcPct val="90000"/>
              </a:lnSpc>
              <a:spcBef>
                <a:spcPts val="1000"/>
              </a:spcBef>
              <a:spcAft>
                <a:spcPts val="0"/>
              </a:spcAft>
              <a:buSzPts val="1500"/>
              <a:buChar char="→"/>
            </a:pPr>
            <a:r>
              <a:rPr b="1" lang="en-GB" sz="1500"/>
              <a:t>Human-centred</a:t>
            </a:r>
            <a:endParaRPr b="1" sz="1500"/>
          </a:p>
          <a:p>
            <a:pPr indent="-323850" lvl="0" marL="457200" rtl="0" algn="l">
              <a:lnSpc>
                <a:spcPct val="90000"/>
              </a:lnSpc>
              <a:spcBef>
                <a:spcPts val="1000"/>
              </a:spcBef>
              <a:spcAft>
                <a:spcPts val="0"/>
              </a:spcAft>
              <a:buSzPts val="1500"/>
              <a:buChar char="→"/>
            </a:pPr>
            <a:r>
              <a:rPr b="1" lang="en-GB" sz="1500"/>
              <a:t>Solutions-focused</a:t>
            </a:r>
            <a:endParaRPr b="1" sz="1500"/>
          </a:p>
          <a:p>
            <a:pPr indent="-323850" lvl="0" marL="457200" rtl="0" algn="l">
              <a:lnSpc>
                <a:spcPct val="90000"/>
              </a:lnSpc>
              <a:spcBef>
                <a:spcPts val="1000"/>
              </a:spcBef>
              <a:spcAft>
                <a:spcPts val="0"/>
              </a:spcAft>
              <a:buSzPts val="1500"/>
              <a:buChar char="→"/>
            </a:pPr>
            <a:r>
              <a:rPr b="1" lang="en-GB" sz="1500"/>
              <a:t>Localised </a:t>
            </a:r>
            <a:endParaRPr b="1" sz="1500"/>
          </a:p>
          <a:p>
            <a:pPr indent="0" lvl="0" marL="457200" rtl="0" algn="l">
              <a:spcBef>
                <a:spcPts val="1000"/>
              </a:spcBef>
              <a:spcAft>
                <a:spcPts val="0"/>
              </a:spcAft>
              <a:buNone/>
            </a:pPr>
            <a:r>
              <a:t/>
            </a:r>
            <a:endParaRPr b="1" sz="1500"/>
          </a:p>
        </p:txBody>
      </p:sp>
      <p:sp>
        <p:nvSpPr>
          <p:cNvPr id="144" name="Google Shape;144;p19"/>
          <p:cNvSpPr/>
          <p:nvPr/>
        </p:nvSpPr>
        <p:spPr>
          <a:xfrm>
            <a:off x="7376575" y="3273650"/>
            <a:ext cx="1598700" cy="1598700"/>
          </a:xfrm>
          <a:prstGeom prst="ellipse">
            <a:avLst/>
          </a:prstGeom>
          <a:solidFill>
            <a:srgbClr val="02164F"/>
          </a:solidFill>
          <a:ln>
            <a:noFill/>
          </a:ln>
        </p:spPr>
        <p:txBody>
          <a:bodyPr anchorCtr="0" anchor="t" bIns="0" lIns="0" spcFirstLastPara="1" rIns="0" wrap="square" tIns="0">
            <a:noAutofit/>
          </a:bodyPr>
          <a:lstStyle/>
          <a:p>
            <a:pPr indent="0" lvl="0" marL="0" rtl="0" algn="ctr">
              <a:lnSpc>
                <a:spcPct val="100000"/>
              </a:lnSpc>
              <a:spcBef>
                <a:spcPts val="1000"/>
              </a:spcBef>
              <a:spcAft>
                <a:spcPts val="0"/>
              </a:spcAft>
              <a:buNone/>
            </a:pPr>
            <a:r>
              <a:rPr lang="en-GB" sz="1100">
                <a:solidFill>
                  <a:srgbClr val="EF92AF"/>
                </a:solidFill>
              </a:rPr>
              <a:t>The DSB will guide you through a process to build out your strategy, </a:t>
            </a:r>
            <a:r>
              <a:rPr b="1" lang="en-GB" sz="1100">
                <a:solidFill>
                  <a:srgbClr val="EF92AF"/>
                </a:solidFill>
              </a:rPr>
              <a:t>step-by-step.</a:t>
            </a:r>
            <a:endParaRPr b="1" sz="1100">
              <a:solidFill>
                <a:srgbClr val="EF92AF"/>
              </a:solidFill>
            </a:endParaRPr>
          </a:p>
        </p:txBody>
      </p:sp>
      <p:sp>
        <p:nvSpPr>
          <p:cNvPr id="145" name="Google Shape;145;p19"/>
          <p:cNvSpPr txBox="1"/>
          <p:nvPr/>
        </p:nvSpPr>
        <p:spPr>
          <a:xfrm>
            <a:off x="464550" y="4783500"/>
            <a:ext cx="32301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t>WHAT IS THE DSB?</a:t>
            </a:r>
            <a:endParaRPr sz="1100"/>
          </a:p>
        </p:txBody>
      </p:sp>
      <p:sp>
        <p:nvSpPr>
          <p:cNvPr id="146" name="Google Shape;146;p19"/>
          <p:cNvSpPr txBox="1"/>
          <p:nvPr/>
        </p:nvSpPr>
        <p:spPr>
          <a:xfrm rot="-4830219">
            <a:off x="7821490" y="2535098"/>
            <a:ext cx="498228" cy="862010"/>
          </a:xfrm>
          <a:prstGeom prst="rect">
            <a:avLst/>
          </a:prstGeom>
          <a:noFill/>
          <a:ln>
            <a:noFill/>
          </a:ln>
        </p:spPr>
        <p:txBody>
          <a:bodyPr anchorCtr="0" anchor="t" bIns="91425" lIns="91425" spcFirstLastPara="1" rIns="91425" wrap="square" tIns="91425">
            <a:spAutoFit/>
          </a:bodyPr>
          <a:lstStyle/>
          <a:p>
            <a:pPr indent="-508000" lvl="0" marL="457200" rtl="0" algn="ctr">
              <a:spcBef>
                <a:spcPts val="1000"/>
              </a:spcBef>
              <a:spcAft>
                <a:spcPts val="0"/>
              </a:spcAft>
              <a:buClr>
                <a:srgbClr val="02164F"/>
              </a:buClr>
              <a:buSzPts val="4400"/>
              <a:buChar char="⤴"/>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0"/>
          <p:cNvSpPr txBox="1"/>
          <p:nvPr>
            <p:ph type="title"/>
          </p:nvPr>
        </p:nvSpPr>
        <p:spPr>
          <a:xfrm>
            <a:off x="360000" y="276475"/>
            <a:ext cx="81180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00"/>
              <a:t>What will this l</a:t>
            </a:r>
            <a:r>
              <a:rPr lang="en-GB" sz="2400"/>
              <a:t>oo</a:t>
            </a:r>
            <a:r>
              <a:rPr lang="en-GB" sz="2400"/>
              <a:t>k like?</a:t>
            </a:r>
            <a:endParaRPr sz="2400"/>
          </a:p>
          <a:p>
            <a:pPr indent="0" lvl="0" marL="0" rtl="0" algn="l">
              <a:spcBef>
                <a:spcPts val="0"/>
              </a:spcBef>
              <a:spcAft>
                <a:spcPts val="0"/>
              </a:spcAft>
              <a:buNone/>
            </a:pPr>
            <a:r>
              <a:rPr b="0" lang="en-GB" sz="1200"/>
              <a:t>THE STRATEGY TEMPLATE WILL INCLUDE THESE COMPONENTS</a:t>
            </a:r>
            <a:endParaRPr b="0" sz="1200"/>
          </a:p>
          <a:p>
            <a:pPr indent="0" lvl="0" marL="0" rtl="0" algn="l">
              <a:spcBef>
                <a:spcPts val="0"/>
              </a:spcBef>
              <a:spcAft>
                <a:spcPts val="0"/>
              </a:spcAft>
              <a:buNone/>
            </a:pPr>
            <a:r>
              <a:t/>
            </a:r>
            <a:endParaRPr/>
          </a:p>
        </p:txBody>
      </p:sp>
      <p:sp>
        <p:nvSpPr>
          <p:cNvPr id="152" name="Google Shape;152;p20"/>
          <p:cNvSpPr txBox="1"/>
          <p:nvPr>
            <p:ph idx="3" type="body"/>
          </p:nvPr>
        </p:nvSpPr>
        <p:spPr>
          <a:xfrm>
            <a:off x="394200" y="1156200"/>
            <a:ext cx="8355600" cy="37035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GB" sz="1500"/>
              <a:t>Throughout the DSB process, you’ll work together to </a:t>
            </a:r>
            <a:r>
              <a:rPr lang="en-GB" sz="1500"/>
              <a:t>complete</a:t>
            </a:r>
            <a:r>
              <a:rPr lang="en-GB" sz="1500"/>
              <a:t>:</a:t>
            </a:r>
            <a:endParaRPr sz="1500"/>
          </a:p>
          <a:p>
            <a:pPr indent="-311150" lvl="0" marL="457200" rtl="0" algn="l">
              <a:lnSpc>
                <a:spcPct val="115000"/>
              </a:lnSpc>
              <a:spcBef>
                <a:spcPts val="1200"/>
              </a:spcBef>
              <a:spcAft>
                <a:spcPts val="0"/>
              </a:spcAft>
              <a:buClr>
                <a:schemeClr val="dk1"/>
              </a:buClr>
              <a:buSzPts val="1300"/>
              <a:buFont typeface="Mulish"/>
              <a:buChar char="●"/>
            </a:pPr>
            <a:r>
              <a:rPr b="1" lang="en-GB" sz="1300">
                <a:solidFill>
                  <a:schemeClr val="dk1"/>
                </a:solidFill>
                <a:highlight>
                  <a:srgbClr val="FFF2CC"/>
                </a:highlight>
              </a:rPr>
              <a:t>Your Immunization Programme Objective:</a:t>
            </a:r>
            <a:r>
              <a:rPr lang="en-GB" sz="1300">
                <a:solidFill>
                  <a:schemeClr val="dk1"/>
                </a:solidFill>
              </a:rPr>
              <a:t> The main objective of your immunization demand strategy.</a:t>
            </a:r>
            <a:endParaRPr sz="1300">
              <a:solidFill>
                <a:schemeClr val="dk1"/>
              </a:solidFill>
            </a:endParaRPr>
          </a:p>
          <a:p>
            <a:pPr indent="-311150" lvl="0" marL="457200" rtl="0" algn="l">
              <a:lnSpc>
                <a:spcPct val="115000"/>
              </a:lnSpc>
              <a:spcBef>
                <a:spcPts val="0"/>
              </a:spcBef>
              <a:spcAft>
                <a:spcPts val="0"/>
              </a:spcAft>
              <a:buClr>
                <a:schemeClr val="dk1"/>
              </a:buClr>
              <a:buSzPts val="1300"/>
              <a:buFont typeface="Mulish"/>
              <a:buChar char="●"/>
            </a:pPr>
            <a:r>
              <a:rPr b="1" lang="en-GB" sz="1300">
                <a:solidFill>
                  <a:schemeClr val="dk1"/>
                </a:solidFill>
                <a:highlight>
                  <a:srgbClr val="FFF2CC"/>
                </a:highlight>
              </a:rPr>
              <a:t>Priority Locations:</a:t>
            </a:r>
            <a:r>
              <a:rPr lang="en-GB" sz="1300">
                <a:solidFill>
                  <a:schemeClr val="dk1"/>
                </a:solidFill>
              </a:rPr>
              <a:t> The areas and regions that your strategy will target.</a:t>
            </a:r>
            <a:endParaRPr sz="1300">
              <a:solidFill>
                <a:schemeClr val="dk1"/>
              </a:solidFill>
            </a:endParaRPr>
          </a:p>
          <a:p>
            <a:pPr indent="-311150" lvl="0" marL="457200" rtl="0" algn="l">
              <a:lnSpc>
                <a:spcPct val="115000"/>
              </a:lnSpc>
              <a:spcBef>
                <a:spcPts val="0"/>
              </a:spcBef>
              <a:spcAft>
                <a:spcPts val="0"/>
              </a:spcAft>
              <a:buClr>
                <a:schemeClr val="dk1"/>
              </a:buClr>
              <a:buSzPts val="1300"/>
              <a:buFont typeface="Mulish"/>
              <a:buChar char="●"/>
            </a:pPr>
            <a:r>
              <a:rPr b="1" lang="en-GB" sz="1300">
                <a:solidFill>
                  <a:schemeClr val="dk1"/>
                </a:solidFill>
                <a:highlight>
                  <a:srgbClr val="FFF2CC"/>
                </a:highlight>
              </a:rPr>
              <a:t>Priority Communities:</a:t>
            </a:r>
            <a:r>
              <a:rPr lang="en-GB" sz="1300">
                <a:solidFill>
                  <a:schemeClr val="dk1"/>
                </a:solidFill>
              </a:rPr>
              <a:t> The key groups your strategy will support.</a:t>
            </a:r>
            <a:endParaRPr sz="1300">
              <a:solidFill>
                <a:schemeClr val="dk1"/>
              </a:solidFill>
            </a:endParaRPr>
          </a:p>
          <a:p>
            <a:pPr indent="-311150" lvl="0" marL="457200" rtl="0" algn="l">
              <a:lnSpc>
                <a:spcPct val="115000"/>
              </a:lnSpc>
              <a:spcBef>
                <a:spcPts val="0"/>
              </a:spcBef>
              <a:spcAft>
                <a:spcPts val="0"/>
              </a:spcAft>
              <a:buClr>
                <a:schemeClr val="dk1"/>
              </a:buClr>
              <a:buSzPts val="1300"/>
              <a:buFont typeface="Mulish"/>
              <a:buChar char="●"/>
            </a:pPr>
            <a:r>
              <a:rPr b="1" lang="en-GB" sz="1300">
                <a:solidFill>
                  <a:schemeClr val="dk1"/>
                </a:solidFill>
                <a:highlight>
                  <a:srgbClr val="D9EAD3"/>
                </a:highlight>
              </a:rPr>
              <a:t>Barriers to Immunization:</a:t>
            </a:r>
            <a:r>
              <a:rPr lang="en-GB" sz="1300">
                <a:solidFill>
                  <a:schemeClr val="dk1"/>
                </a:solidFill>
              </a:rPr>
              <a:t> An overview of the key challenges that prevent caregivers from vaccinating their children.</a:t>
            </a:r>
            <a:endParaRPr sz="1300">
              <a:solidFill>
                <a:schemeClr val="dk1"/>
              </a:solidFill>
            </a:endParaRPr>
          </a:p>
          <a:p>
            <a:pPr indent="-311150" lvl="0" marL="457200" rtl="0" algn="l">
              <a:lnSpc>
                <a:spcPct val="115000"/>
              </a:lnSpc>
              <a:spcBef>
                <a:spcPts val="0"/>
              </a:spcBef>
              <a:spcAft>
                <a:spcPts val="0"/>
              </a:spcAft>
              <a:buClr>
                <a:schemeClr val="dk1"/>
              </a:buClr>
              <a:buSzPts val="1300"/>
              <a:buFont typeface="Mulish"/>
              <a:buChar char="●"/>
            </a:pPr>
            <a:r>
              <a:rPr b="1" lang="en-GB" sz="1300">
                <a:solidFill>
                  <a:schemeClr val="dk1"/>
                </a:solidFill>
                <a:highlight>
                  <a:srgbClr val="D0E0E3"/>
                </a:highlight>
              </a:rPr>
              <a:t>Solutions:</a:t>
            </a:r>
            <a:r>
              <a:rPr b="1" lang="en-GB" sz="1300">
                <a:solidFill>
                  <a:schemeClr val="dk1"/>
                </a:solidFill>
                <a:highlight>
                  <a:schemeClr val="lt1"/>
                </a:highlight>
              </a:rPr>
              <a:t> </a:t>
            </a:r>
            <a:r>
              <a:rPr lang="en-GB" sz="1300">
                <a:solidFill>
                  <a:schemeClr val="dk1"/>
                </a:solidFill>
              </a:rPr>
              <a:t>Simple and actionable steps to address these challenges.</a:t>
            </a:r>
            <a:endParaRPr sz="1300">
              <a:solidFill>
                <a:schemeClr val="dk1"/>
              </a:solidFill>
            </a:endParaRPr>
          </a:p>
          <a:p>
            <a:pPr indent="-311150" lvl="0" marL="457200" rtl="0" algn="l">
              <a:lnSpc>
                <a:spcPct val="115000"/>
              </a:lnSpc>
              <a:spcBef>
                <a:spcPts val="0"/>
              </a:spcBef>
              <a:spcAft>
                <a:spcPts val="0"/>
              </a:spcAft>
              <a:buClr>
                <a:schemeClr val="dk1"/>
              </a:buClr>
              <a:buSzPts val="1300"/>
              <a:buChar char="●"/>
            </a:pPr>
            <a:r>
              <a:rPr b="1" lang="en-GB" sz="1300">
                <a:solidFill>
                  <a:schemeClr val="dk1"/>
                </a:solidFill>
              </a:rPr>
              <a:t>Implementation Plan:</a:t>
            </a:r>
            <a:endParaRPr sz="1300">
              <a:solidFill>
                <a:schemeClr val="dk1"/>
              </a:solidFill>
            </a:endParaRPr>
          </a:p>
          <a:p>
            <a:pPr indent="-311150" lvl="1" marL="914400" rtl="0" algn="l">
              <a:lnSpc>
                <a:spcPct val="115000"/>
              </a:lnSpc>
              <a:spcBef>
                <a:spcPts val="0"/>
              </a:spcBef>
              <a:spcAft>
                <a:spcPts val="0"/>
              </a:spcAft>
              <a:buClr>
                <a:schemeClr val="dk1"/>
              </a:buClr>
              <a:buSzPts val="1300"/>
              <a:buFont typeface="Mulish"/>
              <a:buChar char="○"/>
            </a:pPr>
            <a:r>
              <a:rPr b="1" lang="en-GB" sz="1300">
                <a:solidFill>
                  <a:schemeClr val="dk1"/>
                </a:solidFill>
                <a:highlight>
                  <a:srgbClr val="D9D2E9"/>
                </a:highlight>
              </a:rPr>
              <a:t>Timeline:</a:t>
            </a:r>
            <a:r>
              <a:rPr lang="en-GB" sz="1300">
                <a:solidFill>
                  <a:schemeClr val="dk1"/>
                </a:solidFill>
              </a:rPr>
              <a:t> When each step will take place.</a:t>
            </a:r>
            <a:endParaRPr sz="1300">
              <a:solidFill>
                <a:schemeClr val="dk1"/>
              </a:solidFill>
            </a:endParaRPr>
          </a:p>
          <a:p>
            <a:pPr indent="-311150" lvl="1" marL="914400" rtl="0" algn="l">
              <a:lnSpc>
                <a:spcPct val="115000"/>
              </a:lnSpc>
              <a:spcBef>
                <a:spcPts val="0"/>
              </a:spcBef>
              <a:spcAft>
                <a:spcPts val="0"/>
              </a:spcAft>
              <a:buClr>
                <a:schemeClr val="dk1"/>
              </a:buClr>
              <a:buSzPts val="1300"/>
              <a:buFont typeface="Mulish"/>
              <a:buChar char="○"/>
            </a:pPr>
            <a:r>
              <a:rPr b="1" lang="en-GB" sz="1300">
                <a:solidFill>
                  <a:schemeClr val="dk1"/>
                </a:solidFill>
                <a:highlight>
                  <a:srgbClr val="D9D2E9"/>
                </a:highlight>
              </a:rPr>
              <a:t>Budget:</a:t>
            </a:r>
            <a:r>
              <a:rPr lang="en-GB" sz="1300">
                <a:solidFill>
                  <a:schemeClr val="dk1"/>
                </a:solidFill>
              </a:rPr>
              <a:t> The estimated cost for each solution.</a:t>
            </a:r>
            <a:endParaRPr sz="1300">
              <a:solidFill>
                <a:schemeClr val="dk1"/>
              </a:solidFill>
            </a:endParaRPr>
          </a:p>
          <a:p>
            <a:pPr indent="-311150" lvl="1" marL="914400" rtl="0" algn="l">
              <a:lnSpc>
                <a:spcPct val="115000"/>
              </a:lnSpc>
              <a:spcBef>
                <a:spcPts val="0"/>
              </a:spcBef>
              <a:spcAft>
                <a:spcPts val="0"/>
              </a:spcAft>
              <a:buClr>
                <a:schemeClr val="dk1"/>
              </a:buClr>
              <a:buSzPts val="1300"/>
              <a:buFont typeface="Mulish"/>
              <a:buChar char="○"/>
            </a:pPr>
            <a:r>
              <a:rPr b="1" lang="en-GB" sz="1300">
                <a:solidFill>
                  <a:schemeClr val="dk1"/>
                </a:solidFill>
                <a:highlight>
                  <a:srgbClr val="D9D2E9"/>
                </a:highlight>
              </a:rPr>
              <a:t>Funding sources:</a:t>
            </a:r>
            <a:r>
              <a:rPr lang="en-GB" sz="1300">
                <a:solidFill>
                  <a:schemeClr val="dk1"/>
                </a:solidFill>
              </a:rPr>
              <a:t> </a:t>
            </a:r>
            <a:r>
              <a:rPr lang="en-GB" sz="1300">
                <a:solidFill>
                  <a:schemeClr val="dk1"/>
                </a:solidFill>
                <a:highlight>
                  <a:srgbClr val="FFFFFF"/>
                </a:highlight>
              </a:rPr>
              <a:t>Where the money will come from to fund your solutions.</a:t>
            </a:r>
            <a:endParaRPr sz="1300">
              <a:solidFill>
                <a:schemeClr val="dk1"/>
              </a:solidFill>
            </a:endParaRPr>
          </a:p>
          <a:p>
            <a:pPr indent="-311150" lvl="1" marL="914400" rtl="0" algn="l">
              <a:lnSpc>
                <a:spcPct val="115000"/>
              </a:lnSpc>
              <a:spcBef>
                <a:spcPts val="0"/>
              </a:spcBef>
              <a:spcAft>
                <a:spcPts val="0"/>
              </a:spcAft>
              <a:buClr>
                <a:schemeClr val="dk1"/>
              </a:buClr>
              <a:buSzPts val="1300"/>
              <a:buFont typeface="Mulish"/>
              <a:buChar char="○"/>
            </a:pPr>
            <a:r>
              <a:rPr b="1" lang="en-GB" sz="1300">
                <a:solidFill>
                  <a:schemeClr val="dk1"/>
                </a:solidFill>
                <a:highlight>
                  <a:srgbClr val="D9D2E9"/>
                </a:highlight>
              </a:rPr>
              <a:t>Implementers:</a:t>
            </a:r>
            <a:r>
              <a:rPr lang="en-GB" sz="1300">
                <a:solidFill>
                  <a:schemeClr val="dk1"/>
                </a:solidFill>
              </a:rPr>
              <a:t> The people or groups responsible for the work.</a:t>
            </a:r>
            <a:endParaRPr sz="1300">
              <a:solidFill>
                <a:schemeClr val="dk1"/>
              </a:solidFill>
            </a:endParaRPr>
          </a:p>
          <a:p>
            <a:pPr indent="-311150" lvl="1" marL="914400" rtl="0" algn="l">
              <a:lnSpc>
                <a:spcPct val="115000"/>
              </a:lnSpc>
              <a:spcBef>
                <a:spcPts val="0"/>
              </a:spcBef>
              <a:spcAft>
                <a:spcPts val="0"/>
              </a:spcAft>
              <a:buClr>
                <a:schemeClr val="dk1"/>
              </a:buClr>
              <a:buSzPts val="1300"/>
              <a:buFont typeface="Mulish"/>
              <a:buChar char="○"/>
            </a:pPr>
            <a:r>
              <a:rPr b="1" lang="en-GB" sz="1300">
                <a:solidFill>
                  <a:schemeClr val="dk1"/>
                </a:solidFill>
                <a:highlight>
                  <a:srgbClr val="D9D2E9"/>
                </a:highlight>
              </a:rPr>
              <a:t>Indicators:</a:t>
            </a:r>
            <a:r>
              <a:rPr lang="en-GB" sz="1300">
                <a:solidFill>
                  <a:schemeClr val="dk1"/>
                </a:solidFill>
              </a:rPr>
              <a:t> Measures to track progress and success.</a:t>
            </a:r>
            <a:endParaRPr sz="1800"/>
          </a:p>
        </p:txBody>
      </p:sp>
      <p:sp>
        <p:nvSpPr>
          <p:cNvPr id="153" name="Google Shape;153;p20"/>
          <p:cNvSpPr txBox="1"/>
          <p:nvPr/>
        </p:nvSpPr>
        <p:spPr>
          <a:xfrm>
            <a:off x="464550" y="4783500"/>
            <a:ext cx="32301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t>WHAT IS THE DSB?</a:t>
            </a:r>
            <a:endParaRPr sz="1100"/>
          </a:p>
        </p:txBody>
      </p:sp>
      <p:cxnSp>
        <p:nvCxnSpPr>
          <p:cNvPr id="154" name="Google Shape;154;p20"/>
          <p:cNvCxnSpPr/>
          <p:nvPr/>
        </p:nvCxnSpPr>
        <p:spPr>
          <a:xfrm>
            <a:off x="485700" y="1507610"/>
            <a:ext cx="8004900" cy="0"/>
          </a:xfrm>
          <a:prstGeom prst="straightConnector1">
            <a:avLst/>
          </a:prstGeom>
          <a:noFill/>
          <a:ln cap="flat" cmpd="sng" w="9525">
            <a:solidFill>
              <a:srgbClr val="680034"/>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21"/>
          <p:cNvSpPr txBox="1"/>
          <p:nvPr>
            <p:ph type="title"/>
          </p:nvPr>
        </p:nvSpPr>
        <p:spPr>
          <a:xfrm>
            <a:off x="360000" y="614850"/>
            <a:ext cx="5929800" cy="24279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GB"/>
              <a:t>The DSB </a:t>
            </a:r>
            <a:br>
              <a:rPr lang="en-GB"/>
            </a:br>
            <a:r>
              <a:rPr lang="en-GB"/>
              <a:t>Process</a:t>
            </a:r>
            <a:endParaRPr/>
          </a:p>
        </p:txBody>
      </p:sp>
      <p:sp>
        <p:nvSpPr>
          <p:cNvPr id="160" name="Google Shape;160;p21"/>
          <p:cNvSpPr txBox="1"/>
          <p:nvPr/>
        </p:nvSpPr>
        <p:spPr>
          <a:xfrm>
            <a:off x="387400" y="3728475"/>
            <a:ext cx="3919500" cy="923400"/>
          </a:xfrm>
          <a:prstGeom prst="rect">
            <a:avLst/>
          </a:prstGeom>
          <a:solidFill>
            <a:srgbClr val="FFFF00"/>
          </a:solid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en-GB" sz="1200">
                <a:solidFill>
                  <a:srgbClr val="02164F"/>
                </a:solidFill>
              </a:rPr>
              <a:t>INSTRUCTIONS - delete before presenting </a:t>
            </a:r>
            <a:endParaRPr b="1"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In this section, briefly introduce the DSB process</a:t>
            </a:r>
            <a:endParaRPr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Elaborate on some activities we will cover in each step of the process.</a:t>
            </a:r>
            <a:endParaRPr sz="1200">
              <a:solidFill>
                <a:srgbClr val="02164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2"/>
          <p:cNvSpPr txBox="1"/>
          <p:nvPr>
            <p:ph type="title"/>
          </p:nvPr>
        </p:nvSpPr>
        <p:spPr>
          <a:xfrm>
            <a:off x="360000" y="247950"/>
            <a:ext cx="78492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rgbClr val="02164F"/>
                </a:solidFill>
              </a:rPr>
              <a:t>The DSB Process</a:t>
            </a:r>
            <a:endParaRPr sz="2400">
              <a:solidFill>
                <a:srgbClr val="02164F"/>
              </a:solidFill>
            </a:endParaRPr>
          </a:p>
        </p:txBody>
      </p:sp>
      <p:sp>
        <p:nvSpPr>
          <p:cNvPr id="166" name="Google Shape;166;p22"/>
          <p:cNvSpPr txBox="1"/>
          <p:nvPr/>
        </p:nvSpPr>
        <p:spPr>
          <a:xfrm>
            <a:off x="2562775" y="1738625"/>
            <a:ext cx="1430700" cy="536100"/>
          </a:xfrm>
          <a:prstGeom prst="rect">
            <a:avLst/>
          </a:prstGeom>
          <a:solidFill>
            <a:srgbClr val="02164F"/>
          </a:solidFill>
          <a:ln>
            <a:noFill/>
          </a:ln>
        </p:spPr>
        <p:txBody>
          <a:bodyPr anchorCtr="0" anchor="t" bIns="91425" lIns="91425" spcFirstLastPara="1" rIns="91425" wrap="square" tIns="91425">
            <a:noAutofit/>
          </a:bodyPr>
          <a:lstStyle/>
          <a:p>
            <a:pPr indent="0" lvl="0" marL="0" rtl="0" algn="ctr">
              <a:lnSpc>
                <a:spcPct val="70000"/>
              </a:lnSpc>
              <a:spcBef>
                <a:spcPts val="0"/>
              </a:spcBef>
              <a:spcAft>
                <a:spcPts val="0"/>
              </a:spcAft>
              <a:buNone/>
            </a:pPr>
            <a:r>
              <a:rPr b="1" lang="en-GB" sz="1200">
                <a:solidFill>
                  <a:schemeClr val="lt1"/>
                </a:solidFill>
              </a:rPr>
              <a:t>We are here</a:t>
            </a:r>
            <a:endParaRPr b="1" sz="1200">
              <a:solidFill>
                <a:schemeClr val="lt1"/>
              </a:solidFill>
            </a:endParaRPr>
          </a:p>
          <a:p>
            <a:pPr indent="-342900" lvl="0" marL="457200" rtl="0" algn="ctr">
              <a:lnSpc>
                <a:spcPct val="70000"/>
              </a:lnSpc>
              <a:spcBef>
                <a:spcPts val="0"/>
              </a:spcBef>
              <a:spcAft>
                <a:spcPts val="0"/>
              </a:spcAft>
              <a:buClr>
                <a:schemeClr val="lt1"/>
              </a:buClr>
              <a:buSzPts val="1800"/>
              <a:buChar char="↓"/>
            </a:pPr>
            <a:r>
              <a:rPr lang="en-GB" sz="2300">
                <a:solidFill>
                  <a:schemeClr val="lt1"/>
                </a:solidFill>
              </a:rPr>
              <a:t> </a:t>
            </a:r>
            <a:endParaRPr sz="2300">
              <a:solidFill>
                <a:schemeClr val="lt1"/>
              </a:solidFill>
            </a:endParaRPr>
          </a:p>
          <a:p>
            <a:pPr indent="0" lvl="0" marL="0" rtl="0" algn="ctr">
              <a:lnSpc>
                <a:spcPct val="70000"/>
              </a:lnSpc>
              <a:spcBef>
                <a:spcPts val="0"/>
              </a:spcBef>
              <a:spcAft>
                <a:spcPts val="0"/>
              </a:spcAft>
              <a:buNone/>
            </a:pPr>
            <a:r>
              <a:t/>
            </a:r>
            <a:endParaRPr b="1" sz="1200">
              <a:solidFill>
                <a:schemeClr val="lt1"/>
              </a:solidFill>
            </a:endParaRPr>
          </a:p>
        </p:txBody>
      </p:sp>
      <p:sp>
        <p:nvSpPr>
          <p:cNvPr id="167" name="Google Shape;167;p22"/>
          <p:cNvSpPr txBox="1"/>
          <p:nvPr/>
        </p:nvSpPr>
        <p:spPr>
          <a:xfrm>
            <a:off x="360000" y="679800"/>
            <a:ext cx="5325900" cy="4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latin typeface="Mulish Light"/>
                <a:ea typeface="Mulish Light"/>
                <a:cs typeface="Mulish Light"/>
                <a:sym typeface="Mulish Light"/>
              </a:rPr>
              <a:t>The DSB is a </a:t>
            </a:r>
            <a:r>
              <a:rPr lang="en-GB" sz="1200">
                <a:latin typeface="Mulish Light"/>
                <a:ea typeface="Mulish Light"/>
                <a:cs typeface="Mulish Light"/>
                <a:sym typeface="Mulish Light"/>
              </a:rPr>
              <a:t>five-step</a:t>
            </a:r>
            <a:r>
              <a:rPr lang="en-GB" sz="1200">
                <a:latin typeface="Mulish Light"/>
                <a:ea typeface="Mulish Light"/>
                <a:cs typeface="Mulish Light"/>
                <a:sym typeface="Mulish Light"/>
              </a:rPr>
              <a:t> process. Everyone in the room will be involved in three steps: Workshop 1, Field </a:t>
            </a:r>
            <a:r>
              <a:rPr lang="en-GB" sz="1200">
                <a:latin typeface="Mulish Light"/>
                <a:ea typeface="Mulish Light"/>
                <a:cs typeface="Mulish Light"/>
                <a:sym typeface="Mulish Light"/>
              </a:rPr>
              <a:t>Research</a:t>
            </a:r>
            <a:r>
              <a:rPr lang="en-GB" sz="1200">
                <a:latin typeface="Mulish Light"/>
                <a:ea typeface="Mulish Light"/>
                <a:cs typeface="Mulish Light"/>
                <a:sym typeface="Mulish Light"/>
              </a:rPr>
              <a:t>,</a:t>
            </a:r>
            <a:r>
              <a:rPr lang="en-GB" sz="1200">
                <a:latin typeface="Mulish Light"/>
                <a:ea typeface="Mulish Light"/>
                <a:cs typeface="Mulish Light"/>
                <a:sym typeface="Mulish Light"/>
              </a:rPr>
              <a:t> and Workshop 2. At the end of the process, we will have an I</a:t>
            </a:r>
            <a:r>
              <a:rPr lang="en-GB" sz="1200">
                <a:latin typeface="Mulish Light"/>
                <a:ea typeface="Mulish Light"/>
                <a:cs typeface="Mulish Light"/>
                <a:sym typeface="Mulish Light"/>
              </a:rPr>
              <a:t>mmunization</a:t>
            </a:r>
            <a:r>
              <a:rPr lang="en-GB" sz="1200">
                <a:latin typeface="Mulish Light"/>
                <a:ea typeface="Mulish Light"/>
                <a:cs typeface="Mulish Light"/>
                <a:sym typeface="Mulish Light"/>
              </a:rPr>
              <a:t> Demand Strategy targeted at the highest risk zero-dose or </a:t>
            </a:r>
            <a:r>
              <a:rPr lang="en-GB" sz="1200">
                <a:latin typeface="Mulish Light"/>
                <a:ea typeface="Mulish Light"/>
                <a:cs typeface="Mulish Light"/>
                <a:sym typeface="Mulish Light"/>
              </a:rPr>
              <a:t>underimmunized</a:t>
            </a:r>
            <a:r>
              <a:rPr lang="en-GB" sz="1200">
                <a:latin typeface="Mulish Light"/>
                <a:ea typeface="Mulish Light"/>
                <a:cs typeface="Mulish Light"/>
                <a:sym typeface="Mulish Light"/>
              </a:rPr>
              <a:t> communities. </a:t>
            </a:r>
            <a:endParaRPr sz="1200">
              <a:latin typeface="Mulish Light"/>
              <a:ea typeface="Mulish Light"/>
              <a:cs typeface="Mulish Light"/>
              <a:sym typeface="Mulish Light"/>
            </a:endParaRPr>
          </a:p>
        </p:txBody>
      </p:sp>
      <p:graphicFrame>
        <p:nvGraphicFramePr>
          <p:cNvPr id="168" name="Google Shape;168;p22"/>
          <p:cNvGraphicFramePr/>
          <p:nvPr/>
        </p:nvGraphicFramePr>
        <p:xfrm>
          <a:off x="95163" y="2274750"/>
          <a:ext cx="3000000" cy="3000000"/>
        </p:xfrm>
        <a:graphic>
          <a:graphicData uri="http://schemas.openxmlformats.org/drawingml/2006/table">
            <a:tbl>
              <a:tblPr>
                <a:noFill/>
                <a:tableStyleId>{E2D84A4D-D5FE-4E61-8C81-7F62AB43BD26}</a:tableStyleId>
              </a:tblPr>
              <a:tblGrid>
                <a:gridCol w="921500"/>
                <a:gridCol w="1558975"/>
                <a:gridCol w="1426900"/>
                <a:gridCol w="1442775"/>
                <a:gridCol w="1420850"/>
                <a:gridCol w="1484275"/>
              </a:tblGrid>
              <a:tr h="743775">
                <a:tc>
                  <a:txBody>
                    <a:bodyPr/>
                    <a:lstStyle/>
                    <a:p>
                      <a:pPr indent="0" lvl="0" marL="0" rtl="0" algn="r">
                        <a:spcBef>
                          <a:spcPts val="0"/>
                        </a:spcBef>
                        <a:spcAft>
                          <a:spcPts val="0"/>
                        </a:spcAft>
                        <a:buNone/>
                      </a:pPr>
                      <a:r>
                        <a:rPr b="1" lang="en-GB" sz="1300">
                          <a:solidFill>
                            <a:schemeClr val="dk1"/>
                          </a:solidFill>
                        </a:rPr>
                        <a:t>STEP</a:t>
                      </a:r>
                      <a:endParaRPr b="1" sz="1300">
                        <a:solidFill>
                          <a:schemeClr val="dk1"/>
                        </a:solidFill>
                      </a:endParaRPr>
                    </a:p>
                  </a:txBody>
                  <a:tcPr marT="36000" marB="36000" marR="72000" marL="72000">
                    <a:lnL cap="flat" cmpd="sng" w="9525">
                      <a:solidFill>
                        <a:srgbClr val="F3F3F3">
                          <a:alpha val="0"/>
                        </a:srgbClr>
                      </a:solidFill>
                      <a:prstDash val="solid"/>
                      <a:round/>
                      <a:headEnd len="sm" w="sm" type="none"/>
                      <a:tailEnd len="sm" w="sm" type="none"/>
                    </a:lnL>
                    <a:lnR cap="flat" cmpd="sng" w="19050">
                      <a:solidFill>
                        <a:srgbClr val="D34063"/>
                      </a:solidFill>
                      <a:prstDash val="solid"/>
                      <a:round/>
                      <a:headEnd len="sm" w="sm" type="none"/>
                      <a:tailEnd len="sm" w="sm" type="none"/>
                    </a:lnR>
                    <a:lnT cap="flat" cmpd="sng" w="9525">
                      <a:solidFill>
                        <a:srgbClr val="F3F3F3">
                          <a:alpha val="0"/>
                        </a:srgbClr>
                      </a:solidFill>
                      <a:prstDash val="solid"/>
                      <a:round/>
                      <a:headEnd len="sm" w="sm" type="none"/>
                      <a:tailEnd len="sm" w="sm" type="none"/>
                    </a:lnT>
                    <a:lnB cap="flat" cmpd="sng" w="9525">
                      <a:solidFill>
                        <a:srgbClr val="F3F3F3">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GB" sz="1300">
                          <a:solidFill>
                            <a:schemeClr val="lt1"/>
                          </a:solidFill>
                        </a:rPr>
                        <a:t>INITIAL INSIGHTS</a:t>
                      </a:r>
                      <a:br>
                        <a:rPr b="1" lang="en-GB" sz="1300">
                          <a:solidFill>
                            <a:schemeClr val="lt1"/>
                          </a:solidFill>
                        </a:rPr>
                      </a:br>
                      <a:r>
                        <a:rPr lang="en-GB" sz="1000">
                          <a:solidFill>
                            <a:schemeClr val="lt1"/>
                          </a:solidFill>
                        </a:rPr>
                        <a:t>(2-3 days)</a:t>
                      </a:r>
                      <a:endParaRPr sz="1100"/>
                    </a:p>
                  </a:txBody>
                  <a:tcPr marT="36000" marB="36000" marR="36000" marL="72000">
                    <a:lnL cap="flat" cmpd="sng" w="19050">
                      <a:solidFill>
                        <a:srgbClr val="D34063"/>
                      </a:solidFill>
                      <a:prstDash val="solid"/>
                      <a:round/>
                      <a:headEnd len="sm" w="sm" type="none"/>
                      <a:tailEnd len="sm" w="sm" type="none"/>
                    </a:lnL>
                    <a:lnR cap="flat" cmpd="sng" w="19050">
                      <a:solidFill>
                        <a:srgbClr val="2D6BA8"/>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D34063"/>
                    </a:solidFill>
                  </a:tcPr>
                </a:tc>
                <a:tc>
                  <a:txBody>
                    <a:bodyPr/>
                    <a:lstStyle/>
                    <a:p>
                      <a:pPr indent="0" lvl="0" marL="0" rtl="0" algn="l">
                        <a:spcBef>
                          <a:spcPts val="0"/>
                        </a:spcBef>
                        <a:spcAft>
                          <a:spcPts val="0"/>
                        </a:spcAft>
                        <a:buClr>
                          <a:schemeClr val="dk1"/>
                        </a:buClr>
                        <a:buSzPts val="1100"/>
                        <a:buFont typeface="Arial"/>
                        <a:buNone/>
                      </a:pPr>
                      <a:r>
                        <a:rPr b="1" lang="en-GB" sz="1300">
                          <a:solidFill>
                            <a:schemeClr val="lt1"/>
                          </a:solidFill>
                        </a:rPr>
                        <a:t>WORKSHOP 1</a:t>
                      </a:r>
                      <a:endParaRPr b="1" sz="1300">
                        <a:solidFill>
                          <a:schemeClr val="lt1"/>
                        </a:solidFill>
                      </a:endParaRPr>
                    </a:p>
                    <a:p>
                      <a:pPr indent="0" lvl="0" marL="0" rtl="0" algn="l">
                        <a:spcBef>
                          <a:spcPts val="0"/>
                        </a:spcBef>
                        <a:spcAft>
                          <a:spcPts val="0"/>
                        </a:spcAft>
                        <a:buClr>
                          <a:schemeClr val="dk1"/>
                        </a:buClr>
                        <a:buSzPts val="1100"/>
                        <a:buFont typeface="Arial"/>
                        <a:buNone/>
                      </a:pPr>
                      <a:r>
                        <a:rPr lang="en-GB" sz="1000">
                          <a:solidFill>
                            <a:schemeClr val="lt1"/>
                          </a:solidFill>
                        </a:rPr>
                        <a:t>(2 days)</a:t>
                      </a:r>
                      <a:endParaRPr/>
                    </a:p>
                  </a:txBody>
                  <a:tcPr marT="36000" marB="36000" marR="36000" marL="72000">
                    <a:lnL cap="flat" cmpd="sng" w="19050">
                      <a:solidFill>
                        <a:srgbClr val="2D6BA8"/>
                      </a:solidFill>
                      <a:prstDash val="solid"/>
                      <a:round/>
                      <a:headEnd len="sm" w="sm" type="none"/>
                      <a:tailEnd len="sm" w="sm" type="none"/>
                    </a:lnL>
                    <a:lnR cap="flat" cmpd="sng" w="19050">
                      <a:solidFill>
                        <a:srgbClr val="EDF291"/>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2D6BA8"/>
                    </a:solidFill>
                  </a:tcPr>
                </a:tc>
                <a:tc>
                  <a:txBody>
                    <a:bodyPr/>
                    <a:lstStyle/>
                    <a:p>
                      <a:pPr indent="0" lvl="0" marL="0" rtl="0" algn="l">
                        <a:spcBef>
                          <a:spcPts val="0"/>
                        </a:spcBef>
                        <a:spcAft>
                          <a:spcPts val="0"/>
                        </a:spcAft>
                        <a:buClr>
                          <a:schemeClr val="dk1"/>
                        </a:buClr>
                        <a:buSzPts val="1100"/>
                        <a:buFont typeface="Arial"/>
                        <a:buNone/>
                      </a:pPr>
                      <a:r>
                        <a:rPr b="1" lang="en-GB" sz="1300">
                          <a:solidFill>
                            <a:srgbClr val="073763"/>
                          </a:solidFill>
                        </a:rPr>
                        <a:t>FIELD RESEARCH</a:t>
                      </a:r>
                      <a:br>
                        <a:rPr b="1" lang="en-GB" sz="1300">
                          <a:solidFill>
                            <a:srgbClr val="073763"/>
                          </a:solidFill>
                        </a:rPr>
                      </a:br>
                      <a:r>
                        <a:rPr lang="en-GB" sz="1000">
                          <a:solidFill>
                            <a:srgbClr val="073763"/>
                          </a:solidFill>
                        </a:rPr>
                        <a:t>(</a:t>
                      </a:r>
                      <a:r>
                        <a:rPr lang="en-GB" sz="1000">
                          <a:solidFill>
                            <a:srgbClr val="073763"/>
                          </a:solidFill>
                        </a:rPr>
                        <a:t>1-2 </a:t>
                      </a:r>
                      <a:r>
                        <a:rPr lang="en-GB" sz="1000">
                          <a:solidFill>
                            <a:srgbClr val="073763"/>
                          </a:solidFill>
                        </a:rPr>
                        <a:t>days)</a:t>
                      </a:r>
                      <a:endParaRPr sz="1000">
                        <a:solidFill>
                          <a:srgbClr val="073763"/>
                        </a:solidFill>
                      </a:endParaRPr>
                    </a:p>
                    <a:p>
                      <a:pPr indent="0" lvl="0" marL="0" rtl="0" algn="l">
                        <a:spcBef>
                          <a:spcPts val="0"/>
                        </a:spcBef>
                        <a:spcAft>
                          <a:spcPts val="0"/>
                        </a:spcAft>
                        <a:buNone/>
                      </a:pPr>
                      <a:r>
                        <a:t/>
                      </a:r>
                      <a:endParaRPr/>
                    </a:p>
                  </a:txBody>
                  <a:tcPr marT="36000" marB="36000" marR="36000" marL="72000">
                    <a:lnL cap="flat" cmpd="sng" w="19050">
                      <a:solidFill>
                        <a:srgbClr val="EDF291"/>
                      </a:solidFill>
                      <a:prstDash val="solid"/>
                      <a:round/>
                      <a:headEnd len="sm" w="sm" type="none"/>
                      <a:tailEnd len="sm" w="sm" type="none"/>
                    </a:lnL>
                    <a:lnR cap="flat" cmpd="sng" w="19050">
                      <a:solidFill>
                        <a:srgbClr val="30873F"/>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EDF291"/>
                    </a:solidFill>
                  </a:tcPr>
                </a:tc>
                <a:tc>
                  <a:txBody>
                    <a:bodyPr/>
                    <a:lstStyle/>
                    <a:p>
                      <a:pPr indent="0" lvl="0" marL="0" rtl="0" algn="l">
                        <a:spcBef>
                          <a:spcPts val="0"/>
                        </a:spcBef>
                        <a:spcAft>
                          <a:spcPts val="0"/>
                        </a:spcAft>
                        <a:buClr>
                          <a:schemeClr val="dk1"/>
                        </a:buClr>
                        <a:buSzPts val="1100"/>
                        <a:buFont typeface="Arial"/>
                        <a:buNone/>
                      </a:pPr>
                      <a:r>
                        <a:rPr b="1" lang="en-GB" sz="1300">
                          <a:solidFill>
                            <a:schemeClr val="lt1"/>
                          </a:solidFill>
                        </a:rPr>
                        <a:t>WORKSHOP</a:t>
                      </a:r>
                      <a:r>
                        <a:rPr b="1" lang="en-GB">
                          <a:solidFill>
                            <a:schemeClr val="lt1"/>
                          </a:solidFill>
                        </a:rPr>
                        <a:t> </a:t>
                      </a:r>
                      <a:r>
                        <a:rPr b="1" lang="en-GB" sz="1300">
                          <a:solidFill>
                            <a:schemeClr val="lt1"/>
                          </a:solidFill>
                        </a:rPr>
                        <a:t>2 </a:t>
                      </a:r>
                      <a:endParaRPr b="1" sz="1300">
                        <a:solidFill>
                          <a:schemeClr val="lt1"/>
                        </a:solidFill>
                      </a:endParaRPr>
                    </a:p>
                    <a:p>
                      <a:pPr indent="0" lvl="0" marL="0" rtl="0" algn="l">
                        <a:spcBef>
                          <a:spcPts val="0"/>
                        </a:spcBef>
                        <a:spcAft>
                          <a:spcPts val="0"/>
                        </a:spcAft>
                        <a:buClr>
                          <a:schemeClr val="dk1"/>
                        </a:buClr>
                        <a:buSzPts val="1100"/>
                        <a:buFont typeface="Arial"/>
                        <a:buNone/>
                      </a:pPr>
                      <a:r>
                        <a:rPr lang="en-GB" sz="1000">
                          <a:solidFill>
                            <a:schemeClr val="lt1"/>
                          </a:solidFill>
                        </a:rPr>
                        <a:t>(3 days)</a:t>
                      </a:r>
                      <a:endParaRPr/>
                    </a:p>
                  </a:txBody>
                  <a:tcPr marT="36000" marB="36000" marR="36000" marL="72000">
                    <a:lnL cap="flat" cmpd="sng" w="19050">
                      <a:solidFill>
                        <a:srgbClr val="30873F"/>
                      </a:solidFill>
                      <a:prstDash val="solid"/>
                      <a:round/>
                      <a:headEnd len="sm" w="sm" type="none"/>
                      <a:tailEnd len="sm" w="sm" type="none"/>
                    </a:lnL>
                    <a:lnR cap="flat" cmpd="sng" w="19050">
                      <a:solidFill>
                        <a:srgbClr val="6666FF"/>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30873F"/>
                    </a:solidFill>
                  </a:tcPr>
                </a:tc>
                <a:tc>
                  <a:txBody>
                    <a:bodyPr/>
                    <a:lstStyle/>
                    <a:p>
                      <a:pPr indent="0" lvl="0" marL="0" rtl="0" algn="l">
                        <a:spcBef>
                          <a:spcPts val="0"/>
                        </a:spcBef>
                        <a:spcAft>
                          <a:spcPts val="0"/>
                        </a:spcAft>
                        <a:buClr>
                          <a:schemeClr val="dk1"/>
                        </a:buClr>
                        <a:buSzPts val="1100"/>
                        <a:buFont typeface="Arial"/>
                        <a:buNone/>
                      </a:pPr>
                      <a:r>
                        <a:rPr b="1" lang="en-GB">
                          <a:solidFill>
                            <a:schemeClr val="lt1"/>
                          </a:solidFill>
                        </a:rPr>
                        <a:t>FINALISATION</a:t>
                      </a:r>
                      <a:br>
                        <a:rPr b="1" lang="en-GB" sz="1200">
                          <a:solidFill>
                            <a:schemeClr val="lt1"/>
                          </a:solidFill>
                        </a:rPr>
                      </a:br>
                      <a:r>
                        <a:rPr lang="en-GB" sz="1000">
                          <a:solidFill>
                            <a:schemeClr val="lt1"/>
                          </a:solidFill>
                        </a:rPr>
                        <a:t>(Half day)</a:t>
                      </a:r>
                      <a:endParaRPr sz="800">
                        <a:solidFill>
                          <a:schemeClr val="lt1"/>
                        </a:solidFill>
                      </a:endParaRPr>
                    </a:p>
                    <a:p>
                      <a:pPr indent="0" lvl="0" marL="0" rtl="0" algn="l">
                        <a:spcBef>
                          <a:spcPts val="0"/>
                        </a:spcBef>
                        <a:spcAft>
                          <a:spcPts val="0"/>
                        </a:spcAft>
                        <a:buNone/>
                      </a:pPr>
                      <a:r>
                        <a:t/>
                      </a:r>
                      <a:endParaRPr/>
                    </a:p>
                  </a:txBody>
                  <a:tcPr marT="36000" marB="36000" marR="36000" marL="72000">
                    <a:lnL cap="flat" cmpd="sng" w="19050">
                      <a:solidFill>
                        <a:srgbClr val="6666FF"/>
                      </a:solidFill>
                      <a:prstDash val="solid"/>
                      <a:round/>
                      <a:headEnd len="sm" w="sm" type="none"/>
                      <a:tailEnd len="sm" w="sm" type="none"/>
                    </a:lnL>
                    <a:lnR cap="flat" cmpd="sng" w="9525">
                      <a:solidFill>
                        <a:srgbClr val="F3F3F3"/>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solidFill>
                      <a:prstDash val="solid"/>
                      <a:round/>
                      <a:headEnd len="sm" w="sm" type="none"/>
                      <a:tailEnd len="sm" w="sm" type="none"/>
                    </a:lnB>
                    <a:solidFill>
                      <a:srgbClr val="6666FF"/>
                    </a:solidFill>
                  </a:tcPr>
                </a:tc>
              </a:tr>
              <a:tr h="866675">
                <a:tc>
                  <a:txBody>
                    <a:bodyPr/>
                    <a:lstStyle/>
                    <a:p>
                      <a:pPr indent="0" lvl="0" marL="0" rtl="0" algn="r">
                        <a:spcBef>
                          <a:spcPts val="0"/>
                        </a:spcBef>
                        <a:spcAft>
                          <a:spcPts val="0"/>
                        </a:spcAft>
                        <a:buNone/>
                      </a:pPr>
                      <a:r>
                        <a:rPr lang="en-GB" sz="800"/>
                        <a:t>Description</a:t>
                      </a:r>
                      <a:endParaRPr sz="800"/>
                    </a:p>
                  </a:txBody>
                  <a:tcPr marT="36000" marB="36000" marR="72000" marL="72000">
                    <a:lnL cap="flat" cmpd="sng" w="9525">
                      <a:solidFill>
                        <a:srgbClr val="F3F3F3">
                          <a:alpha val="0"/>
                        </a:srgbClr>
                      </a:solidFill>
                      <a:prstDash val="solid"/>
                      <a:round/>
                      <a:headEnd len="sm" w="sm" type="none"/>
                      <a:tailEnd len="sm" w="sm" type="none"/>
                    </a:lnL>
                    <a:lnR cap="flat" cmpd="sng" w="19050">
                      <a:solidFill>
                        <a:srgbClr val="D34063"/>
                      </a:solidFill>
                      <a:prstDash val="solid"/>
                      <a:round/>
                      <a:headEnd len="sm" w="sm" type="none"/>
                      <a:tailEnd len="sm" w="sm" type="none"/>
                    </a:lnR>
                    <a:lnT cap="flat" cmpd="sng" w="9525">
                      <a:solidFill>
                        <a:srgbClr val="F3F3F3">
                          <a:alpha val="0"/>
                        </a:srgbClr>
                      </a:solidFill>
                      <a:prstDash val="solid"/>
                      <a:round/>
                      <a:headEnd len="sm" w="sm" type="none"/>
                      <a:tailEnd len="sm" w="sm" type="none"/>
                    </a:lnT>
                    <a:lnB cap="flat" cmpd="sng" w="9525">
                      <a:solidFill>
                        <a:srgbClr val="F3F3F3">
                          <a:alpha val="0"/>
                        </a:srgbClr>
                      </a:solidFill>
                      <a:prstDash val="solid"/>
                      <a:round/>
                      <a:headEnd len="sm" w="sm" type="none"/>
                      <a:tailEnd len="sm" w="sm" type="none"/>
                    </a:lnB>
                  </a:tcPr>
                </a:tc>
                <a:tc>
                  <a:txBody>
                    <a:bodyPr/>
                    <a:lstStyle/>
                    <a:p>
                      <a:pPr indent="0" lvl="0" marL="0" rtl="0" algn="l">
                        <a:lnSpc>
                          <a:spcPct val="90000"/>
                        </a:lnSpc>
                        <a:spcBef>
                          <a:spcPts val="0"/>
                        </a:spcBef>
                        <a:spcAft>
                          <a:spcPts val="0"/>
                        </a:spcAft>
                        <a:buNone/>
                      </a:pPr>
                      <a:r>
                        <a:rPr lang="en-GB" sz="900">
                          <a:solidFill>
                            <a:schemeClr val="dk1"/>
                          </a:solidFill>
                        </a:rPr>
                        <a:t>Core team </a:t>
                      </a:r>
                      <a:r>
                        <a:rPr lang="en-GB" sz="900">
                          <a:solidFill>
                            <a:schemeClr val="dk1"/>
                          </a:solidFill>
                        </a:rPr>
                        <a:t>analyses</a:t>
                      </a:r>
                      <a:r>
                        <a:rPr lang="en-GB" sz="900">
                          <a:solidFill>
                            <a:schemeClr val="dk1"/>
                          </a:solidFill>
                        </a:rPr>
                        <a:t> data and plans the budget, timeline, and logistics for the DSB process.</a:t>
                      </a:r>
                      <a:br>
                        <a:rPr i="1" lang="en-GB" sz="800">
                          <a:solidFill>
                            <a:schemeClr val="dk1"/>
                          </a:solidFill>
                        </a:rPr>
                      </a:br>
                      <a:endParaRPr i="1" sz="800">
                        <a:solidFill>
                          <a:schemeClr val="dk1"/>
                        </a:solidFill>
                      </a:endParaRPr>
                    </a:p>
                  </a:txBody>
                  <a:tcPr marT="36000" marB="36000" marR="36000" marL="72000">
                    <a:lnL cap="flat" cmpd="sng" w="19050">
                      <a:solidFill>
                        <a:srgbClr val="D34063"/>
                      </a:solidFill>
                      <a:prstDash val="solid"/>
                      <a:round/>
                      <a:headEnd len="sm" w="sm" type="none"/>
                      <a:tailEnd len="sm" w="sm" type="none"/>
                    </a:lnL>
                    <a:lnR cap="flat" cmpd="sng" w="19050">
                      <a:solidFill>
                        <a:srgbClr val="2D6BA8"/>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900">
                          <a:solidFill>
                            <a:schemeClr val="dk1"/>
                          </a:solidFill>
                        </a:rPr>
                        <a:t>Two-day workshop to define priority locations, communities, and reasons communities aren’t vaccinating.</a:t>
                      </a:r>
                      <a:endParaRPr sz="900">
                        <a:solidFill>
                          <a:schemeClr val="dk1"/>
                        </a:solidFill>
                      </a:endParaRPr>
                    </a:p>
                    <a:p>
                      <a:pPr indent="0" lvl="0" marL="0" rtl="0" algn="l">
                        <a:spcBef>
                          <a:spcPts val="0"/>
                        </a:spcBef>
                        <a:spcAft>
                          <a:spcPts val="0"/>
                        </a:spcAft>
                        <a:buClr>
                          <a:schemeClr val="dk1"/>
                        </a:buClr>
                        <a:buSzPts val="1100"/>
                        <a:buFont typeface="Arial"/>
                        <a:buNone/>
                      </a:pPr>
                      <a:r>
                        <a:t/>
                      </a:r>
                      <a:endParaRPr sz="900">
                        <a:solidFill>
                          <a:schemeClr val="dk1"/>
                        </a:solidFill>
                      </a:endParaRPr>
                    </a:p>
                    <a:p>
                      <a:pPr indent="0" lvl="0" marL="0" rtl="0" algn="l">
                        <a:spcBef>
                          <a:spcPts val="0"/>
                        </a:spcBef>
                        <a:spcAft>
                          <a:spcPts val="0"/>
                        </a:spcAft>
                        <a:buClr>
                          <a:schemeClr val="dk1"/>
                        </a:buClr>
                        <a:buSzPts val="1100"/>
                        <a:buFont typeface="Arial"/>
                        <a:buNone/>
                      </a:pPr>
                      <a:r>
                        <a:rPr i="1" lang="en-GB" sz="900">
                          <a:solidFill>
                            <a:schemeClr val="dk1"/>
                          </a:solidFill>
                        </a:rPr>
                        <a:t>Day 1:</a:t>
                      </a:r>
                      <a:endParaRPr i="1" sz="900">
                        <a:solidFill>
                          <a:schemeClr val="dk1"/>
                        </a:solidFill>
                      </a:endParaRPr>
                    </a:p>
                    <a:p>
                      <a:pPr indent="0" lvl="0" marL="0" rtl="0" algn="l">
                        <a:spcBef>
                          <a:spcPts val="0"/>
                        </a:spcBef>
                        <a:spcAft>
                          <a:spcPts val="0"/>
                        </a:spcAft>
                        <a:buClr>
                          <a:schemeClr val="dk1"/>
                        </a:buClr>
                        <a:buSzPts val="1100"/>
                        <a:buFont typeface="Arial"/>
                        <a:buNone/>
                      </a:pPr>
                      <a:r>
                        <a:rPr b="1" lang="en-GB" sz="900">
                          <a:solidFill>
                            <a:schemeClr val="dk1"/>
                          </a:solidFill>
                        </a:rPr>
                        <a:t>Module A</a:t>
                      </a:r>
                      <a:r>
                        <a:rPr lang="en-GB" sz="900">
                          <a:solidFill>
                            <a:schemeClr val="dk1"/>
                          </a:solidFill>
                        </a:rPr>
                        <a:t>: Validate</a:t>
                      </a:r>
                      <a:br>
                        <a:rPr lang="en-GB" sz="900">
                          <a:solidFill>
                            <a:schemeClr val="dk1"/>
                          </a:solidFill>
                        </a:rPr>
                      </a:br>
                      <a:r>
                        <a:rPr b="1" lang="en-GB" sz="900">
                          <a:solidFill>
                            <a:schemeClr val="dk1"/>
                          </a:solidFill>
                        </a:rPr>
                        <a:t>Module B</a:t>
                      </a:r>
                      <a:r>
                        <a:rPr lang="en-GB" sz="900">
                          <a:solidFill>
                            <a:schemeClr val="dk1"/>
                          </a:solidFill>
                        </a:rPr>
                        <a:t>: Who</a:t>
                      </a:r>
                      <a:br>
                        <a:rPr lang="en-GB" sz="900">
                          <a:solidFill>
                            <a:schemeClr val="dk1"/>
                          </a:solidFill>
                        </a:rPr>
                      </a:br>
                      <a:r>
                        <a:rPr b="1" lang="en-GB" sz="900">
                          <a:solidFill>
                            <a:schemeClr val="dk1"/>
                          </a:solidFill>
                        </a:rPr>
                        <a:t>Module C</a:t>
                      </a:r>
                      <a:r>
                        <a:rPr lang="en-GB" sz="900">
                          <a:solidFill>
                            <a:schemeClr val="dk1"/>
                          </a:solidFill>
                        </a:rPr>
                        <a:t>: Why</a:t>
                      </a:r>
                      <a:endParaRPr sz="900">
                        <a:solidFill>
                          <a:schemeClr val="dk1"/>
                        </a:solidFill>
                      </a:endParaRPr>
                    </a:p>
                    <a:p>
                      <a:pPr indent="0" lvl="0" marL="0" rtl="0" algn="l">
                        <a:spcBef>
                          <a:spcPts val="0"/>
                        </a:spcBef>
                        <a:spcAft>
                          <a:spcPts val="0"/>
                        </a:spcAft>
                        <a:buClr>
                          <a:schemeClr val="dk1"/>
                        </a:buClr>
                        <a:buSzPts val="1100"/>
                        <a:buFont typeface="Arial"/>
                        <a:buNone/>
                      </a:pPr>
                      <a:r>
                        <a:rPr i="1" lang="en-GB" sz="900">
                          <a:solidFill>
                            <a:schemeClr val="dk1"/>
                          </a:solidFill>
                        </a:rPr>
                        <a:t>Day 2:</a:t>
                      </a:r>
                      <a:br>
                        <a:rPr lang="en-GB" sz="900">
                          <a:solidFill>
                            <a:schemeClr val="dk1"/>
                          </a:solidFill>
                        </a:rPr>
                      </a:br>
                      <a:r>
                        <a:rPr b="1" lang="en-GB" sz="900">
                          <a:solidFill>
                            <a:schemeClr val="dk1"/>
                          </a:solidFill>
                        </a:rPr>
                        <a:t>Module D</a:t>
                      </a:r>
                      <a:r>
                        <a:rPr lang="en-GB" sz="900">
                          <a:solidFill>
                            <a:schemeClr val="dk1"/>
                          </a:solidFill>
                        </a:rPr>
                        <a:t>: Her First</a:t>
                      </a:r>
                      <a:br>
                        <a:rPr lang="en-GB" sz="900">
                          <a:solidFill>
                            <a:schemeClr val="dk1"/>
                          </a:solidFill>
                        </a:rPr>
                      </a:br>
                      <a:r>
                        <a:rPr b="1" lang="en-GB" sz="900">
                          <a:solidFill>
                            <a:schemeClr val="dk1"/>
                          </a:solidFill>
                        </a:rPr>
                        <a:t>Module E</a:t>
                      </a:r>
                      <a:r>
                        <a:rPr lang="en-GB" sz="900">
                          <a:solidFill>
                            <a:schemeClr val="dk1"/>
                          </a:solidFill>
                        </a:rPr>
                        <a:t>: Field Plan</a:t>
                      </a:r>
                      <a:endParaRPr sz="900"/>
                    </a:p>
                  </a:txBody>
                  <a:tcPr marT="36000" marB="36000" marR="36000" marL="72000">
                    <a:lnL cap="flat" cmpd="sng" w="19050">
                      <a:solidFill>
                        <a:srgbClr val="2D6BA8"/>
                      </a:solidFill>
                      <a:prstDash val="solid"/>
                      <a:round/>
                      <a:headEnd len="sm" w="sm" type="none"/>
                      <a:tailEnd len="sm" w="sm" type="none"/>
                    </a:lnL>
                    <a:lnR cap="flat" cmpd="sng" w="19050">
                      <a:solidFill>
                        <a:srgbClr val="EDF291"/>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900">
                          <a:solidFill>
                            <a:schemeClr val="dk1"/>
                          </a:solidFill>
                        </a:rPr>
                        <a:t>One- to two-day field trip to collect qualitative data, build empathy, and explore immunization barriers.</a:t>
                      </a:r>
                      <a:endParaRPr i="1" sz="800"/>
                    </a:p>
                  </a:txBody>
                  <a:tcPr marT="36000" marB="36000" marR="36000" marL="72000">
                    <a:lnL cap="flat" cmpd="sng" w="19050">
                      <a:solidFill>
                        <a:srgbClr val="EDF291"/>
                      </a:solidFill>
                      <a:prstDash val="solid"/>
                      <a:round/>
                      <a:headEnd len="sm" w="sm" type="none"/>
                      <a:tailEnd len="sm" w="sm" type="none"/>
                    </a:lnL>
                    <a:lnR cap="flat" cmpd="sng" w="19050">
                      <a:solidFill>
                        <a:srgbClr val="30873F"/>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900">
                          <a:solidFill>
                            <a:schemeClr val="dk1"/>
                          </a:solidFill>
                        </a:rPr>
                        <a:t>Three</a:t>
                      </a:r>
                      <a:r>
                        <a:rPr lang="en-GB" sz="900">
                          <a:solidFill>
                            <a:schemeClr val="dk1"/>
                          </a:solidFill>
                        </a:rPr>
                        <a:t>-day workshop to </a:t>
                      </a:r>
                      <a:r>
                        <a:rPr lang="en-GB" sz="900">
                          <a:solidFill>
                            <a:schemeClr val="dk1"/>
                          </a:solidFill>
                        </a:rPr>
                        <a:t>analyse</a:t>
                      </a:r>
                      <a:r>
                        <a:rPr lang="en-GB" sz="900">
                          <a:solidFill>
                            <a:schemeClr val="dk1"/>
                          </a:solidFill>
                        </a:rPr>
                        <a:t> fieldwork, develop solutions, and create an implementation plan.</a:t>
                      </a:r>
                      <a:endParaRPr sz="900">
                        <a:solidFill>
                          <a:schemeClr val="dk1"/>
                        </a:solidFill>
                      </a:endParaRPr>
                    </a:p>
                    <a:p>
                      <a:pPr indent="0" lvl="0" marL="0" rtl="0" algn="l">
                        <a:spcBef>
                          <a:spcPts val="0"/>
                        </a:spcBef>
                        <a:spcAft>
                          <a:spcPts val="0"/>
                        </a:spcAft>
                        <a:buClr>
                          <a:schemeClr val="dk1"/>
                        </a:buClr>
                        <a:buSzPts val="1100"/>
                        <a:buFont typeface="Arial"/>
                        <a:buNone/>
                      </a:pPr>
                      <a:r>
                        <a:t/>
                      </a:r>
                      <a:endParaRPr sz="900">
                        <a:solidFill>
                          <a:schemeClr val="dk1"/>
                        </a:solidFill>
                      </a:endParaRPr>
                    </a:p>
                    <a:p>
                      <a:pPr indent="0" lvl="0" marL="0" rtl="0" algn="l">
                        <a:spcBef>
                          <a:spcPts val="0"/>
                        </a:spcBef>
                        <a:spcAft>
                          <a:spcPts val="0"/>
                        </a:spcAft>
                        <a:buClr>
                          <a:schemeClr val="dk1"/>
                        </a:buClr>
                        <a:buSzPts val="1100"/>
                        <a:buFont typeface="Arial"/>
                        <a:buNone/>
                      </a:pPr>
                      <a:r>
                        <a:rPr b="1" lang="en-GB" sz="900">
                          <a:solidFill>
                            <a:schemeClr val="dk1"/>
                          </a:solidFill>
                        </a:rPr>
                        <a:t>Module A</a:t>
                      </a:r>
                      <a:r>
                        <a:rPr lang="en-GB" sz="900">
                          <a:solidFill>
                            <a:schemeClr val="dk1"/>
                          </a:solidFill>
                        </a:rPr>
                        <a:t>: Adjust Who</a:t>
                      </a:r>
                      <a:br>
                        <a:rPr lang="en-GB" sz="900">
                          <a:solidFill>
                            <a:schemeClr val="dk1"/>
                          </a:solidFill>
                        </a:rPr>
                      </a:br>
                      <a:r>
                        <a:rPr b="1" lang="en-GB" sz="900">
                          <a:solidFill>
                            <a:schemeClr val="dk1"/>
                          </a:solidFill>
                        </a:rPr>
                        <a:t>Module B</a:t>
                      </a:r>
                      <a:r>
                        <a:rPr lang="en-GB" sz="900">
                          <a:solidFill>
                            <a:schemeClr val="dk1"/>
                          </a:solidFill>
                        </a:rPr>
                        <a:t>: Adjust Why</a:t>
                      </a:r>
                      <a:endParaRPr sz="900">
                        <a:solidFill>
                          <a:schemeClr val="dk1"/>
                        </a:solidFill>
                      </a:endParaRPr>
                    </a:p>
                    <a:p>
                      <a:pPr indent="0" lvl="0" marL="0" rtl="0" algn="l">
                        <a:spcBef>
                          <a:spcPts val="0"/>
                        </a:spcBef>
                        <a:spcAft>
                          <a:spcPts val="0"/>
                        </a:spcAft>
                        <a:buClr>
                          <a:schemeClr val="dk1"/>
                        </a:buClr>
                        <a:buSzPts val="1100"/>
                        <a:buFont typeface="Arial"/>
                        <a:buNone/>
                      </a:pPr>
                      <a:r>
                        <a:rPr b="1" lang="en-GB" sz="900">
                          <a:solidFill>
                            <a:schemeClr val="dk1"/>
                          </a:solidFill>
                        </a:rPr>
                        <a:t>Module C:</a:t>
                      </a:r>
                      <a:r>
                        <a:rPr lang="en-GB" sz="900">
                          <a:solidFill>
                            <a:schemeClr val="dk1"/>
                          </a:solidFill>
                        </a:rPr>
                        <a:t> Solve</a:t>
                      </a:r>
                      <a:br>
                        <a:rPr lang="en-GB" sz="900">
                          <a:solidFill>
                            <a:schemeClr val="dk1"/>
                          </a:solidFill>
                        </a:rPr>
                      </a:br>
                      <a:r>
                        <a:rPr b="1" lang="en-GB" sz="900">
                          <a:solidFill>
                            <a:schemeClr val="dk1"/>
                          </a:solidFill>
                        </a:rPr>
                        <a:t>Module D:</a:t>
                      </a:r>
                      <a:r>
                        <a:rPr lang="en-GB" sz="900">
                          <a:solidFill>
                            <a:schemeClr val="dk1"/>
                          </a:solidFill>
                        </a:rPr>
                        <a:t> Implement </a:t>
                      </a:r>
                      <a:endParaRPr sz="900"/>
                    </a:p>
                  </a:txBody>
                  <a:tcPr marT="36000" marB="36000" marR="36000" marL="72000">
                    <a:lnL cap="flat" cmpd="sng" w="19050">
                      <a:solidFill>
                        <a:srgbClr val="30873F"/>
                      </a:solidFill>
                      <a:prstDash val="solid"/>
                      <a:round/>
                      <a:headEnd len="sm" w="sm" type="none"/>
                      <a:tailEnd len="sm" w="sm" type="none"/>
                    </a:lnL>
                    <a:lnR cap="flat" cmpd="sng" w="19050">
                      <a:solidFill>
                        <a:srgbClr val="6666FF"/>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900">
                          <a:solidFill>
                            <a:schemeClr val="dk1"/>
                          </a:solidFill>
                        </a:rPr>
                        <a:t>Key </a:t>
                      </a:r>
                      <a:r>
                        <a:rPr lang="en-GB" sz="900">
                          <a:solidFill>
                            <a:schemeClr val="dk1"/>
                          </a:solidFill>
                        </a:rPr>
                        <a:t>decision-makers will finalise </a:t>
                      </a:r>
                      <a:r>
                        <a:rPr lang="en-GB" sz="900">
                          <a:solidFill>
                            <a:schemeClr val="dk1"/>
                          </a:solidFill>
                        </a:rPr>
                        <a:t>the demand strategy for implementation.</a:t>
                      </a:r>
                      <a:endParaRPr sz="900"/>
                    </a:p>
                  </a:txBody>
                  <a:tcPr marT="36000" marB="36000" marR="36000" marL="72000">
                    <a:lnL cap="flat" cmpd="sng" w="19050">
                      <a:solidFill>
                        <a:srgbClr val="6666FF"/>
                      </a:solidFill>
                      <a:prstDash val="solid"/>
                      <a:round/>
                      <a:headEnd len="sm" w="sm" type="none"/>
                      <a:tailEnd len="sm" w="sm" type="none"/>
                    </a:lnL>
                    <a:lnR cap="flat" cmpd="sng" w="9525">
                      <a:solidFill>
                        <a:srgbClr val="F3F3F3">
                          <a:alpha val="0"/>
                        </a:srgbClr>
                      </a:solidFill>
                      <a:prstDash val="solid"/>
                      <a:round/>
                      <a:headEnd len="sm" w="sm" type="none"/>
                      <a:tailEnd len="sm" w="sm" type="none"/>
                    </a:lnR>
                    <a:lnT cap="flat" cmpd="sng" w="9525">
                      <a:solidFill>
                        <a:srgbClr val="F3F3F3"/>
                      </a:solidFill>
                      <a:prstDash val="solid"/>
                      <a:round/>
                      <a:headEnd len="sm" w="sm" type="none"/>
                      <a:tailEnd len="sm" w="sm" type="none"/>
                    </a:lnT>
                    <a:lnB cap="flat" cmpd="sng" w="9525">
                      <a:solidFill>
                        <a:srgbClr val="F3F3F3">
                          <a:alpha val="0"/>
                        </a:srgbClr>
                      </a:solidFill>
                      <a:prstDash val="solid"/>
                      <a:round/>
                      <a:headEnd len="sm" w="sm" type="none"/>
                      <a:tailEnd len="sm" w="sm" type="none"/>
                    </a:lnB>
                  </a:tcPr>
                </a:tc>
              </a:tr>
            </a:tbl>
          </a:graphicData>
        </a:graphic>
      </p:graphicFrame>
      <p:sp>
        <p:nvSpPr>
          <p:cNvPr id="169" name="Google Shape;169;p22"/>
          <p:cNvSpPr txBox="1"/>
          <p:nvPr/>
        </p:nvSpPr>
        <p:spPr>
          <a:xfrm>
            <a:off x="5685900" y="0"/>
            <a:ext cx="3458400" cy="2218800"/>
          </a:xfrm>
          <a:prstGeom prst="rect">
            <a:avLst/>
          </a:prstGeom>
          <a:solidFill>
            <a:srgbClr val="02164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FFFF00"/>
                </a:solidFill>
                <a:latin typeface="Mulish"/>
                <a:ea typeface="Mulish"/>
                <a:cs typeface="Mulish"/>
                <a:sym typeface="Mulish"/>
              </a:rPr>
              <a:t>INSTRUCTIONS - delete </a:t>
            </a:r>
            <a:r>
              <a:rPr b="1" lang="en-GB" sz="1200">
                <a:solidFill>
                  <a:srgbClr val="FFFF00"/>
                </a:solidFill>
                <a:latin typeface="Mulish"/>
                <a:ea typeface="Mulish"/>
                <a:cs typeface="Mulish"/>
                <a:sym typeface="Mulish"/>
              </a:rPr>
              <a:t>before</a:t>
            </a:r>
            <a:r>
              <a:rPr b="1" lang="en-GB" sz="1200">
                <a:solidFill>
                  <a:srgbClr val="FFFF00"/>
                </a:solidFill>
                <a:latin typeface="Mulish"/>
                <a:ea typeface="Mulish"/>
                <a:cs typeface="Mulish"/>
                <a:sym typeface="Mulish"/>
              </a:rPr>
              <a:t> presenting </a:t>
            </a:r>
            <a:endParaRPr b="1" sz="1200">
              <a:solidFill>
                <a:srgbClr val="FFFF00"/>
              </a:solidFill>
              <a:latin typeface="Mulish"/>
              <a:ea typeface="Mulish"/>
              <a:cs typeface="Mulish"/>
              <a:sym typeface="Mulish"/>
            </a:endParaRPr>
          </a:p>
          <a:p>
            <a:pPr indent="0" lvl="0" marL="0" rtl="0" algn="l">
              <a:spcBef>
                <a:spcPts val="0"/>
              </a:spcBef>
              <a:spcAft>
                <a:spcPts val="0"/>
              </a:spcAft>
              <a:buNone/>
            </a:pPr>
            <a:r>
              <a:t/>
            </a:r>
            <a:endParaRPr b="1" sz="1200">
              <a:solidFill>
                <a:srgbClr val="FFFF00"/>
              </a:solidFill>
              <a:latin typeface="Mulish"/>
              <a:ea typeface="Mulish"/>
              <a:cs typeface="Mulish"/>
              <a:sym typeface="Mulish"/>
            </a:endParaRPr>
          </a:p>
          <a:p>
            <a:pPr indent="-304800" lvl="0" marL="457200" rtl="0" algn="l">
              <a:spcBef>
                <a:spcPts val="0"/>
              </a:spcBef>
              <a:spcAft>
                <a:spcPts val="0"/>
              </a:spcAft>
              <a:buClr>
                <a:srgbClr val="FFFF00"/>
              </a:buClr>
              <a:buSzPts val="1200"/>
              <a:buFont typeface="Mulish Light"/>
              <a:buChar char="●"/>
            </a:pPr>
            <a:r>
              <a:rPr lang="en-GB" sz="1200">
                <a:solidFill>
                  <a:srgbClr val="FFFF00"/>
                </a:solidFill>
                <a:latin typeface="Mulish Light"/>
                <a:ea typeface="Mulish Light"/>
                <a:cs typeface="Mulish Light"/>
                <a:sym typeface="Mulish Light"/>
              </a:rPr>
              <a:t>Start by explaining the overall DSB process and its key moments. </a:t>
            </a:r>
            <a:endParaRPr sz="1200">
              <a:solidFill>
                <a:srgbClr val="FFFF00"/>
              </a:solidFill>
              <a:latin typeface="Mulish Light"/>
              <a:ea typeface="Mulish Light"/>
              <a:cs typeface="Mulish Light"/>
              <a:sym typeface="Mulish Light"/>
            </a:endParaRPr>
          </a:p>
          <a:p>
            <a:pPr indent="-304800" lvl="0" marL="457200" rtl="0" algn="l">
              <a:spcBef>
                <a:spcPts val="0"/>
              </a:spcBef>
              <a:spcAft>
                <a:spcPts val="0"/>
              </a:spcAft>
              <a:buClr>
                <a:srgbClr val="FFFF00"/>
              </a:buClr>
              <a:buSzPts val="1200"/>
              <a:buFont typeface="Mulish Light"/>
              <a:buChar char="●"/>
            </a:pPr>
            <a:r>
              <a:rPr lang="en-GB" sz="1200">
                <a:solidFill>
                  <a:srgbClr val="FFFF00"/>
                </a:solidFill>
                <a:latin typeface="Mulish Light"/>
                <a:ea typeface="Mulish Light"/>
                <a:cs typeface="Mulish Light"/>
                <a:sym typeface="Mulish Light"/>
              </a:rPr>
              <a:t>Let participants know the average time it takes to complete the process from start to finish. </a:t>
            </a:r>
            <a:endParaRPr sz="1200">
              <a:solidFill>
                <a:srgbClr val="FFFF00"/>
              </a:solidFill>
              <a:latin typeface="Mulish Light"/>
              <a:ea typeface="Mulish Light"/>
              <a:cs typeface="Mulish Light"/>
              <a:sym typeface="Mulish Light"/>
            </a:endParaRPr>
          </a:p>
          <a:p>
            <a:pPr indent="-304800" lvl="0" marL="457200" rtl="0" algn="l">
              <a:spcBef>
                <a:spcPts val="0"/>
              </a:spcBef>
              <a:spcAft>
                <a:spcPts val="0"/>
              </a:spcAft>
              <a:buClr>
                <a:srgbClr val="FFFF00"/>
              </a:buClr>
              <a:buSzPts val="1200"/>
              <a:buFont typeface="Mulish Light"/>
              <a:buChar char="●"/>
            </a:pPr>
            <a:r>
              <a:rPr lang="en-GB" sz="1200">
                <a:solidFill>
                  <a:srgbClr val="FFFF00"/>
                </a:solidFill>
                <a:latin typeface="Mulish Light"/>
                <a:ea typeface="Mulish Light"/>
                <a:cs typeface="Mulish Light"/>
                <a:sym typeface="Mulish Light"/>
              </a:rPr>
              <a:t>Explain that Initial Insights is a planning phase, that has already happened.</a:t>
            </a:r>
            <a:endParaRPr sz="1200">
              <a:solidFill>
                <a:srgbClr val="FFFF00"/>
              </a:solidFill>
              <a:latin typeface="Mulish Light"/>
              <a:ea typeface="Mulish Light"/>
              <a:cs typeface="Mulish Light"/>
              <a:sym typeface="Mulish Light"/>
            </a:endParaRPr>
          </a:p>
          <a:p>
            <a:pPr indent="-304800" lvl="0" marL="457200" rtl="0" algn="l">
              <a:spcBef>
                <a:spcPts val="0"/>
              </a:spcBef>
              <a:spcAft>
                <a:spcPts val="0"/>
              </a:spcAft>
              <a:buClr>
                <a:srgbClr val="FFFF00"/>
              </a:buClr>
              <a:buSzPts val="1200"/>
              <a:buFont typeface="Mulish Light"/>
              <a:buChar char="●"/>
            </a:pPr>
            <a:r>
              <a:rPr lang="en-GB" sz="1200">
                <a:solidFill>
                  <a:srgbClr val="FFFF00"/>
                </a:solidFill>
                <a:latin typeface="Mulish Light"/>
                <a:ea typeface="Mulish Light"/>
                <a:cs typeface="Mulish Light"/>
                <a:sym typeface="Mulish Light"/>
              </a:rPr>
              <a:t>Change the time taken for each step if you need more or less time.  </a:t>
            </a:r>
            <a:endParaRPr sz="1200">
              <a:solidFill>
                <a:srgbClr val="FFFF00"/>
              </a:solidFill>
              <a:latin typeface="Mulish Light"/>
              <a:ea typeface="Mulish Light"/>
              <a:cs typeface="Mulish Light"/>
              <a:sym typeface="Mulish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3"/>
          <p:cNvSpPr txBox="1"/>
          <p:nvPr>
            <p:ph type="title"/>
          </p:nvPr>
        </p:nvSpPr>
        <p:spPr>
          <a:xfrm>
            <a:off x="360000" y="505075"/>
            <a:ext cx="6386400" cy="37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rgbClr val="02164F"/>
                </a:solidFill>
              </a:rPr>
              <a:t>The process </a:t>
            </a:r>
            <a:r>
              <a:rPr lang="en-GB" sz="2400">
                <a:solidFill>
                  <a:srgbClr val="02164F"/>
                </a:solidFill>
              </a:rPr>
              <a:t>we’ll follow</a:t>
            </a:r>
            <a:endParaRPr sz="2400">
              <a:solidFill>
                <a:srgbClr val="02164F"/>
              </a:solidFill>
            </a:endParaRPr>
          </a:p>
        </p:txBody>
      </p:sp>
      <p:sp>
        <p:nvSpPr>
          <p:cNvPr id="175" name="Google Shape;175;p23"/>
          <p:cNvSpPr txBox="1"/>
          <p:nvPr>
            <p:ph idx="1" type="subTitle"/>
          </p:nvPr>
        </p:nvSpPr>
        <p:spPr>
          <a:xfrm>
            <a:off x="362575" y="1103275"/>
            <a:ext cx="4101300" cy="4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2D6BA8"/>
                </a:solidFill>
              </a:rPr>
              <a:t>STEP 1: </a:t>
            </a:r>
            <a:r>
              <a:rPr lang="en-GB" sz="1800">
                <a:solidFill>
                  <a:srgbClr val="2D6BA8"/>
                </a:solidFill>
              </a:rPr>
              <a:t>Workshop 1</a:t>
            </a:r>
            <a:endParaRPr sz="1800">
              <a:solidFill>
                <a:srgbClr val="2D6BA8"/>
              </a:solidFill>
            </a:endParaRPr>
          </a:p>
        </p:txBody>
      </p:sp>
      <p:sp>
        <p:nvSpPr>
          <p:cNvPr id="176" name="Google Shape;176;p23"/>
          <p:cNvSpPr txBox="1"/>
          <p:nvPr>
            <p:ph idx="3" type="body"/>
          </p:nvPr>
        </p:nvSpPr>
        <p:spPr>
          <a:xfrm>
            <a:off x="379450" y="1530525"/>
            <a:ext cx="7883400" cy="296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500"/>
              <a:t>Workshop 1 is a moment to agree on the key problems we want to solve and to ask ourselves: what do we know, and what do we think we know? Together, we’</a:t>
            </a:r>
            <a:r>
              <a:rPr lang="en-GB" sz="1500"/>
              <a:t>ll</a:t>
            </a:r>
            <a:r>
              <a:rPr lang="en-GB" sz="1500"/>
              <a:t> go through an active discovery of who is most at risk of not being vaccinated, and why.</a:t>
            </a:r>
            <a:endParaRPr sz="1500"/>
          </a:p>
          <a:p>
            <a:pPr indent="0" lvl="0" marL="0" rtl="0" algn="l">
              <a:spcBef>
                <a:spcPts val="0"/>
              </a:spcBef>
              <a:spcAft>
                <a:spcPts val="0"/>
              </a:spcAft>
              <a:buNone/>
            </a:pPr>
            <a:r>
              <a:t/>
            </a:r>
            <a:endParaRPr sz="1500"/>
          </a:p>
          <a:p>
            <a:pPr indent="0" lvl="0" marL="0" rtl="0" algn="l">
              <a:spcBef>
                <a:spcPts val="0"/>
              </a:spcBef>
              <a:spcAft>
                <a:spcPts val="0"/>
              </a:spcAft>
              <a:buClr>
                <a:schemeClr val="dk1"/>
              </a:buClr>
              <a:buSzPts val="1100"/>
              <a:buFont typeface="Arial"/>
              <a:buNone/>
            </a:pPr>
            <a:r>
              <a:rPr b="1" lang="en-GB" sz="1500">
                <a:solidFill>
                  <a:schemeClr val="dk1"/>
                </a:solidFill>
              </a:rPr>
              <a:t>Key Activities </a:t>
            </a:r>
            <a:endParaRPr b="1" sz="1500">
              <a:solidFill>
                <a:schemeClr val="dk1"/>
              </a:solidFill>
            </a:endParaRPr>
          </a:p>
          <a:p>
            <a:pPr indent="-317500" lvl="0" marL="457200" rtl="0" algn="l">
              <a:lnSpc>
                <a:spcPct val="115000"/>
              </a:lnSpc>
              <a:spcBef>
                <a:spcPts val="0"/>
              </a:spcBef>
              <a:spcAft>
                <a:spcPts val="0"/>
              </a:spcAft>
              <a:buClr>
                <a:srgbClr val="282828"/>
              </a:buClr>
              <a:buSzPts val="1400"/>
              <a:buFont typeface="Mulish"/>
              <a:buAutoNum type="arabicPeriod"/>
            </a:pPr>
            <a:r>
              <a:rPr lang="en-GB" sz="1400">
                <a:solidFill>
                  <a:srgbClr val="282828"/>
                </a:solidFill>
              </a:rPr>
              <a:t>Validate your data from Initial Insights, and confirm your priority areas, communities, and immunization programme objective that your strategy will focus on. (</a:t>
            </a:r>
            <a:r>
              <a:rPr b="1" lang="en-GB" sz="1400">
                <a:solidFill>
                  <a:srgbClr val="282828"/>
                </a:solidFill>
              </a:rPr>
              <a:t>Module A)</a:t>
            </a:r>
            <a:endParaRPr b="1" sz="1400">
              <a:solidFill>
                <a:srgbClr val="282828"/>
              </a:solidFill>
            </a:endParaRPr>
          </a:p>
          <a:p>
            <a:pPr indent="-317500" lvl="0" marL="457200" rtl="0" algn="l">
              <a:lnSpc>
                <a:spcPct val="115000"/>
              </a:lnSpc>
              <a:spcBef>
                <a:spcPts val="0"/>
              </a:spcBef>
              <a:spcAft>
                <a:spcPts val="0"/>
              </a:spcAft>
              <a:buClr>
                <a:srgbClr val="282828"/>
              </a:buClr>
              <a:buSzPts val="1400"/>
              <a:buFont typeface="Mulish"/>
              <a:buAutoNum type="arabicPeriod"/>
            </a:pPr>
            <a:r>
              <a:rPr lang="en-GB" sz="1400">
                <a:solidFill>
                  <a:srgbClr val="282828"/>
                </a:solidFill>
              </a:rPr>
              <a:t>Understand your priority communities through a “persona activity.” (</a:t>
            </a:r>
            <a:r>
              <a:rPr b="1" lang="en-GB" sz="1400">
                <a:solidFill>
                  <a:srgbClr val="282828"/>
                </a:solidFill>
              </a:rPr>
              <a:t>Module B)</a:t>
            </a:r>
            <a:endParaRPr sz="1400">
              <a:solidFill>
                <a:srgbClr val="282828"/>
              </a:solidFill>
            </a:endParaRPr>
          </a:p>
          <a:p>
            <a:pPr indent="-317500" lvl="0" marL="457200" rtl="0" algn="l">
              <a:lnSpc>
                <a:spcPct val="115000"/>
              </a:lnSpc>
              <a:spcBef>
                <a:spcPts val="0"/>
              </a:spcBef>
              <a:spcAft>
                <a:spcPts val="0"/>
              </a:spcAft>
              <a:buClr>
                <a:srgbClr val="282828"/>
              </a:buClr>
              <a:buSzPts val="1400"/>
              <a:buFont typeface="Mulish"/>
              <a:buAutoNum type="arabicPeriod"/>
            </a:pPr>
            <a:r>
              <a:rPr lang="en-GB" sz="1400">
                <a:solidFill>
                  <a:srgbClr val="282828"/>
                </a:solidFill>
              </a:rPr>
              <a:t>Map barriers to vaccination through the perspective of caregivers and service providers, and prioritise barriers. (</a:t>
            </a:r>
            <a:r>
              <a:rPr b="1" lang="en-GB" sz="1400">
                <a:solidFill>
                  <a:srgbClr val="282828"/>
                </a:solidFill>
              </a:rPr>
              <a:t>Module C)</a:t>
            </a:r>
            <a:endParaRPr sz="1400">
              <a:solidFill>
                <a:srgbClr val="282828"/>
              </a:solidFill>
            </a:endParaRPr>
          </a:p>
          <a:p>
            <a:pPr indent="-317500" lvl="0" marL="457200" rtl="0" algn="l">
              <a:lnSpc>
                <a:spcPct val="115000"/>
              </a:lnSpc>
              <a:spcBef>
                <a:spcPts val="0"/>
              </a:spcBef>
              <a:spcAft>
                <a:spcPts val="0"/>
              </a:spcAft>
              <a:buClr>
                <a:srgbClr val="282828"/>
              </a:buClr>
              <a:buSzPts val="1400"/>
              <a:buFont typeface="Mulish"/>
              <a:buAutoNum type="arabicPeriod"/>
            </a:pPr>
            <a:r>
              <a:rPr lang="en-GB" sz="1400">
                <a:solidFill>
                  <a:srgbClr val="282828"/>
                </a:solidFill>
              </a:rPr>
              <a:t>Identify gender-related barriers to vaccination. (</a:t>
            </a:r>
            <a:r>
              <a:rPr b="1" lang="en-GB" sz="1400">
                <a:solidFill>
                  <a:srgbClr val="282828"/>
                </a:solidFill>
              </a:rPr>
              <a:t>Module D)</a:t>
            </a:r>
            <a:endParaRPr sz="1400">
              <a:solidFill>
                <a:srgbClr val="282828"/>
              </a:solidFill>
            </a:endParaRPr>
          </a:p>
          <a:p>
            <a:pPr indent="-317500" lvl="0" marL="457200" rtl="0" algn="l">
              <a:lnSpc>
                <a:spcPct val="115000"/>
              </a:lnSpc>
              <a:spcBef>
                <a:spcPts val="0"/>
              </a:spcBef>
              <a:spcAft>
                <a:spcPts val="0"/>
              </a:spcAft>
              <a:buClr>
                <a:srgbClr val="282828"/>
              </a:buClr>
              <a:buSzPts val="1400"/>
              <a:buFont typeface="Mulish"/>
              <a:buAutoNum type="arabicPeriod"/>
            </a:pPr>
            <a:r>
              <a:rPr lang="en-GB" sz="1400">
                <a:solidFill>
                  <a:srgbClr val="282828"/>
                </a:solidFill>
              </a:rPr>
              <a:t>Make a plan to visit the field to validate assumptions and collect data. (</a:t>
            </a:r>
            <a:r>
              <a:rPr b="1" lang="en-GB" sz="1400">
                <a:solidFill>
                  <a:srgbClr val="282828"/>
                </a:solidFill>
              </a:rPr>
              <a:t>Module E)</a:t>
            </a:r>
            <a:endParaRPr sz="1700"/>
          </a:p>
        </p:txBody>
      </p:sp>
      <p:sp>
        <p:nvSpPr>
          <p:cNvPr id="177" name="Google Shape;177;p23"/>
          <p:cNvSpPr txBox="1"/>
          <p:nvPr/>
        </p:nvSpPr>
        <p:spPr>
          <a:xfrm>
            <a:off x="829600" y="4695375"/>
            <a:ext cx="28650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latin typeface="Work Sans Light"/>
                <a:ea typeface="Work Sans Light"/>
                <a:cs typeface="Work Sans Light"/>
                <a:sym typeface="Work Sans Light"/>
              </a:rPr>
              <a:t>WHAT IS THE DSB?</a:t>
            </a:r>
            <a:endParaRPr sz="1100">
              <a:latin typeface="Work Sans Light"/>
              <a:ea typeface="Work Sans Light"/>
              <a:cs typeface="Work Sans Light"/>
              <a:sym typeface="Work Sans Light"/>
            </a:endParaRPr>
          </a:p>
        </p:txBody>
      </p:sp>
      <p:sp>
        <p:nvSpPr>
          <p:cNvPr id="178" name="Google Shape;178;p23"/>
          <p:cNvSpPr txBox="1"/>
          <p:nvPr/>
        </p:nvSpPr>
        <p:spPr>
          <a:xfrm>
            <a:off x="4463875" y="0"/>
            <a:ext cx="4680000" cy="1530600"/>
          </a:xfrm>
          <a:prstGeom prst="rect">
            <a:avLst/>
          </a:prstGeom>
          <a:solidFill>
            <a:srgbClr val="02164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FFFF00"/>
                </a:solidFill>
                <a:latin typeface="Mulish"/>
                <a:ea typeface="Mulish"/>
                <a:cs typeface="Mulish"/>
                <a:sym typeface="Mulish"/>
              </a:rPr>
              <a:t>INSTRUCTIONS - delete before presenting</a:t>
            </a:r>
            <a:endParaRPr b="1" sz="1200">
              <a:solidFill>
                <a:srgbClr val="FFFF00"/>
              </a:solidFill>
              <a:latin typeface="Mulish"/>
              <a:ea typeface="Mulish"/>
              <a:cs typeface="Mulish"/>
              <a:sym typeface="Mulish"/>
            </a:endParaRPr>
          </a:p>
          <a:p>
            <a:pPr indent="0" lvl="0" marL="0" rtl="0" algn="l">
              <a:spcBef>
                <a:spcPts val="0"/>
              </a:spcBef>
              <a:spcAft>
                <a:spcPts val="0"/>
              </a:spcAft>
              <a:buNone/>
            </a:pPr>
            <a:r>
              <a:t/>
            </a:r>
            <a:endParaRPr b="1" sz="1200">
              <a:solidFill>
                <a:srgbClr val="FFFF00"/>
              </a:solidFill>
              <a:latin typeface="Mulish"/>
              <a:ea typeface="Mulish"/>
              <a:cs typeface="Mulish"/>
              <a:sym typeface="Mulish"/>
            </a:endParaRPr>
          </a:p>
          <a:p>
            <a:pPr indent="-304800" lvl="0" marL="457200" rtl="0" algn="l">
              <a:spcBef>
                <a:spcPts val="0"/>
              </a:spcBef>
              <a:spcAft>
                <a:spcPts val="0"/>
              </a:spcAft>
              <a:buClr>
                <a:srgbClr val="FFFF00"/>
              </a:buClr>
              <a:buSzPts val="1200"/>
              <a:buFont typeface="Mulish Light"/>
              <a:buChar char="●"/>
            </a:pPr>
            <a:r>
              <a:rPr lang="en-GB" sz="1200">
                <a:solidFill>
                  <a:srgbClr val="FFFF00"/>
                </a:solidFill>
                <a:latin typeface="Mulish Light"/>
                <a:ea typeface="Mulish Light"/>
                <a:cs typeface="Mulish Light"/>
                <a:sym typeface="Mulish Light"/>
              </a:rPr>
              <a:t>You can explain that there was an earlier preparation step (Initial Insights), where existing data was gathered to help identify areas to focus on during the workshop.</a:t>
            </a:r>
            <a:endParaRPr sz="1200">
              <a:solidFill>
                <a:srgbClr val="FFFF00"/>
              </a:solidFill>
              <a:latin typeface="Mulish Light"/>
              <a:ea typeface="Mulish Light"/>
              <a:cs typeface="Mulish Light"/>
              <a:sym typeface="Mulish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4"/>
          <p:cNvSpPr txBox="1"/>
          <p:nvPr>
            <p:ph type="title"/>
          </p:nvPr>
        </p:nvSpPr>
        <p:spPr>
          <a:xfrm>
            <a:off x="360000" y="505075"/>
            <a:ext cx="6386400" cy="37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solidFill>
                  <a:srgbClr val="02164F"/>
                </a:solidFill>
              </a:rPr>
              <a:t>The process we’ll follow </a:t>
            </a:r>
            <a:endParaRPr sz="2400">
              <a:solidFill>
                <a:srgbClr val="02164F"/>
              </a:solidFill>
            </a:endParaRPr>
          </a:p>
          <a:p>
            <a:pPr indent="0" lvl="0" marL="0" rtl="0" algn="l">
              <a:spcBef>
                <a:spcPts val="0"/>
              </a:spcBef>
              <a:spcAft>
                <a:spcPts val="0"/>
              </a:spcAft>
              <a:buNone/>
            </a:pPr>
            <a:r>
              <a:t/>
            </a:r>
            <a:endParaRPr/>
          </a:p>
        </p:txBody>
      </p:sp>
      <p:sp>
        <p:nvSpPr>
          <p:cNvPr id="184" name="Google Shape;184;p24"/>
          <p:cNvSpPr txBox="1"/>
          <p:nvPr>
            <p:ph idx="1" type="subTitle"/>
          </p:nvPr>
        </p:nvSpPr>
        <p:spPr>
          <a:xfrm>
            <a:off x="362575" y="1103275"/>
            <a:ext cx="4101300" cy="4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2D6BA8"/>
                </a:solidFill>
              </a:rPr>
              <a:t>STEP 2</a:t>
            </a:r>
            <a:r>
              <a:rPr lang="en-GB" sz="1800">
                <a:solidFill>
                  <a:srgbClr val="2D6BA8"/>
                </a:solidFill>
              </a:rPr>
              <a:t>: Field Insights</a:t>
            </a:r>
            <a:endParaRPr sz="1800">
              <a:solidFill>
                <a:srgbClr val="2D6BA8"/>
              </a:solidFill>
            </a:endParaRPr>
          </a:p>
        </p:txBody>
      </p:sp>
      <p:sp>
        <p:nvSpPr>
          <p:cNvPr id="185" name="Google Shape;185;p24"/>
          <p:cNvSpPr txBox="1"/>
          <p:nvPr>
            <p:ph idx="3" type="body"/>
          </p:nvPr>
        </p:nvSpPr>
        <p:spPr>
          <a:xfrm>
            <a:off x="379450" y="1530525"/>
            <a:ext cx="7684200" cy="296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500">
                <a:solidFill>
                  <a:schemeClr val="dk1"/>
                </a:solidFill>
              </a:rPr>
              <a:t>You will be </a:t>
            </a:r>
            <a:r>
              <a:rPr lang="en-GB" sz="1500">
                <a:solidFill>
                  <a:schemeClr val="dk1"/>
                </a:solidFill>
              </a:rPr>
              <a:t>divided</a:t>
            </a:r>
            <a:r>
              <a:rPr lang="en-GB" sz="1500">
                <a:solidFill>
                  <a:schemeClr val="dk1"/>
                </a:solidFill>
              </a:rPr>
              <a:t> into s</a:t>
            </a:r>
            <a:r>
              <a:rPr lang="en-GB" sz="1500">
                <a:solidFill>
                  <a:schemeClr val="dk1"/>
                </a:solidFill>
              </a:rPr>
              <a:t>mall teams to go into the field and collect insights from the people we are trying to support. </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b="1" lang="en-GB" sz="1500">
                <a:solidFill>
                  <a:schemeClr val="dk1"/>
                </a:solidFill>
              </a:rPr>
              <a:t>Key Activities </a:t>
            </a:r>
            <a:endParaRPr b="1" sz="1500">
              <a:solidFill>
                <a:schemeClr val="dk1"/>
              </a:solidFill>
            </a:endParaRPr>
          </a:p>
          <a:p>
            <a:pPr indent="-317500" lvl="0" marL="457200" rtl="0" algn="l">
              <a:spcBef>
                <a:spcPts val="0"/>
              </a:spcBef>
              <a:spcAft>
                <a:spcPts val="0"/>
              </a:spcAft>
              <a:buClr>
                <a:schemeClr val="dk1"/>
              </a:buClr>
              <a:buSzPts val="1400"/>
              <a:buAutoNum type="arabicPeriod"/>
            </a:pPr>
            <a:r>
              <a:rPr lang="en-GB" sz="1400">
                <a:solidFill>
                  <a:schemeClr val="dk1"/>
                </a:solidFill>
              </a:rPr>
              <a:t>Finalise logistics for the field visit, including transport, accommodations, and participant incentives.</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en-GB" sz="1400">
                <a:solidFill>
                  <a:schemeClr val="dk1"/>
                </a:solidFill>
              </a:rPr>
              <a:t>Confirm priority communities, participants, and interview locations.</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en-GB" sz="1400">
                <a:solidFill>
                  <a:schemeClr val="dk1"/>
                </a:solidFill>
              </a:rPr>
              <a:t>Provide safety guidelines and consent protocols for interviews and recordings.</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en-GB" sz="1400">
                <a:solidFill>
                  <a:schemeClr val="dk1"/>
                </a:solidFill>
              </a:rPr>
              <a:t>Equip field teams with essential materials and tools.</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en-GB" sz="1400">
                <a:solidFill>
                  <a:schemeClr val="dk1"/>
                </a:solidFill>
              </a:rPr>
              <a:t>Set up communication channels for updates and support.</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en-GB" sz="1400">
                <a:solidFill>
                  <a:schemeClr val="dk1"/>
                </a:solidFill>
              </a:rPr>
              <a:t>Monitor field teams and assist with data collection and challenges.</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en-GB" sz="1400">
                <a:solidFill>
                  <a:schemeClr val="dk1"/>
                </a:solidFill>
              </a:rPr>
              <a:t>Review and organize data to prepare for analysis in Workshop 2.</a:t>
            </a:r>
            <a:endParaRPr sz="1400">
              <a:solidFill>
                <a:schemeClr val="dk1"/>
              </a:solidFill>
            </a:endParaRPr>
          </a:p>
        </p:txBody>
      </p:sp>
      <p:sp>
        <p:nvSpPr>
          <p:cNvPr id="186" name="Google Shape;186;p24"/>
          <p:cNvSpPr txBox="1"/>
          <p:nvPr/>
        </p:nvSpPr>
        <p:spPr>
          <a:xfrm>
            <a:off x="829600" y="4695375"/>
            <a:ext cx="28650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latin typeface="Work Sans Light"/>
                <a:ea typeface="Work Sans Light"/>
                <a:cs typeface="Work Sans Light"/>
                <a:sym typeface="Work Sans Light"/>
              </a:rPr>
              <a:t>WHAT IS THE DSB?</a:t>
            </a:r>
            <a:endParaRPr sz="1100">
              <a:latin typeface="Work Sans Light"/>
              <a:ea typeface="Work Sans Light"/>
              <a:cs typeface="Work Sans Light"/>
              <a:sym typeface="Work Sans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5"/>
          <p:cNvSpPr txBox="1"/>
          <p:nvPr>
            <p:ph type="title"/>
          </p:nvPr>
        </p:nvSpPr>
        <p:spPr>
          <a:xfrm>
            <a:off x="360000" y="505075"/>
            <a:ext cx="6386400" cy="37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solidFill>
                  <a:srgbClr val="02164F"/>
                </a:solidFill>
              </a:rPr>
              <a:t>The process we’ll follow </a:t>
            </a:r>
            <a:endParaRPr sz="2400">
              <a:solidFill>
                <a:srgbClr val="02164F"/>
              </a:solidFill>
            </a:endParaRPr>
          </a:p>
          <a:p>
            <a:pPr indent="0" lvl="0" marL="0" rtl="0" algn="l">
              <a:spcBef>
                <a:spcPts val="0"/>
              </a:spcBef>
              <a:spcAft>
                <a:spcPts val="0"/>
              </a:spcAft>
              <a:buNone/>
            </a:pPr>
            <a:r>
              <a:t/>
            </a:r>
            <a:endParaRPr sz="2400">
              <a:solidFill>
                <a:srgbClr val="02164F"/>
              </a:solidFill>
            </a:endParaRPr>
          </a:p>
        </p:txBody>
      </p:sp>
      <p:sp>
        <p:nvSpPr>
          <p:cNvPr id="192" name="Google Shape;192;p25"/>
          <p:cNvSpPr txBox="1"/>
          <p:nvPr>
            <p:ph idx="1" type="subTitle"/>
          </p:nvPr>
        </p:nvSpPr>
        <p:spPr>
          <a:xfrm>
            <a:off x="362575" y="1103275"/>
            <a:ext cx="4101300" cy="4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2D6BA8"/>
                </a:solidFill>
              </a:rPr>
              <a:t>STEP 3: </a:t>
            </a:r>
            <a:r>
              <a:rPr lang="en-GB" sz="1800">
                <a:solidFill>
                  <a:srgbClr val="2D6BA8"/>
                </a:solidFill>
              </a:rPr>
              <a:t>Workshop 2 </a:t>
            </a:r>
            <a:endParaRPr sz="1800">
              <a:solidFill>
                <a:srgbClr val="2D6BA8"/>
              </a:solidFill>
            </a:endParaRPr>
          </a:p>
        </p:txBody>
      </p:sp>
      <p:sp>
        <p:nvSpPr>
          <p:cNvPr id="193" name="Google Shape;193;p25"/>
          <p:cNvSpPr txBox="1"/>
          <p:nvPr>
            <p:ph idx="3" type="body"/>
          </p:nvPr>
        </p:nvSpPr>
        <p:spPr>
          <a:xfrm>
            <a:off x="379450" y="1530525"/>
            <a:ext cx="8567400" cy="296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500">
                <a:solidFill>
                  <a:schemeClr val="dk1"/>
                </a:solidFill>
              </a:rPr>
              <a:t>Equipped with new insights from the field, we’ll reconvene to share the collected data in person, and come up with solutions to solve identified barriers. Then, together, we will finalise the Demand Strategy. </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b="1" lang="en-GB" sz="1500">
                <a:solidFill>
                  <a:schemeClr val="dk1"/>
                </a:solidFill>
              </a:rPr>
              <a:t>Key Activities </a:t>
            </a:r>
            <a:endParaRPr b="1" sz="1500">
              <a:solidFill>
                <a:schemeClr val="dk1"/>
              </a:solidFill>
            </a:endParaRPr>
          </a:p>
          <a:p>
            <a:pPr indent="-317500" lvl="0" marL="457200" rtl="0" algn="l">
              <a:spcBef>
                <a:spcPts val="0"/>
              </a:spcBef>
              <a:spcAft>
                <a:spcPts val="0"/>
              </a:spcAft>
              <a:buClr>
                <a:schemeClr val="dk1"/>
              </a:buClr>
              <a:buSzPts val="1400"/>
              <a:buFont typeface="Mulish"/>
              <a:buAutoNum type="arabicPeriod"/>
            </a:pPr>
            <a:r>
              <a:rPr lang="en-GB" sz="1400">
                <a:solidFill>
                  <a:schemeClr val="dk1"/>
                </a:solidFill>
              </a:rPr>
              <a:t>Teams review data from the field to learn more about the priority communities and update the personas from Workshop 1.</a:t>
            </a:r>
            <a:r>
              <a:rPr lang="en-GB" sz="1000">
                <a:solidFill>
                  <a:srgbClr val="282828"/>
                </a:solidFill>
                <a:latin typeface="Mulish"/>
                <a:ea typeface="Mulish"/>
                <a:cs typeface="Mulish"/>
                <a:sym typeface="Mulish"/>
              </a:rPr>
              <a:t> </a:t>
            </a:r>
            <a:r>
              <a:rPr b="1" lang="en-GB" sz="1400">
                <a:solidFill>
                  <a:schemeClr val="dk1"/>
                </a:solidFill>
              </a:rPr>
              <a:t>(Module A)</a:t>
            </a:r>
            <a:endParaRPr b="1" sz="1400">
              <a:solidFill>
                <a:schemeClr val="dk1"/>
              </a:solidFill>
            </a:endParaRPr>
          </a:p>
          <a:p>
            <a:pPr indent="-317500" lvl="0" marL="457200" rtl="0" algn="l">
              <a:spcBef>
                <a:spcPts val="0"/>
              </a:spcBef>
              <a:spcAft>
                <a:spcPts val="0"/>
              </a:spcAft>
              <a:buClr>
                <a:schemeClr val="dk1"/>
              </a:buClr>
              <a:buSzPts val="1400"/>
              <a:buFont typeface="Mulish"/>
              <a:buAutoNum type="arabicPeriod"/>
            </a:pPr>
            <a:r>
              <a:rPr lang="en-GB" sz="1400">
                <a:solidFill>
                  <a:schemeClr val="dk1"/>
                </a:solidFill>
              </a:rPr>
              <a:t>Teams review data from the field to update on the priority barriers. </a:t>
            </a:r>
            <a:r>
              <a:rPr b="1" lang="en-GB" sz="1400">
                <a:solidFill>
                  <a:schemeClr val="dk1"/>
                </a:solidFill>
              </a:rPr>
              <a:t>(Module B)</a:t>
            </a:r>
            <a:endParaRPr b="1" sz="1400">
              <a:solidFill>
                <a:schemeClr val="dk1"/>
              </a:solidFill>
            </a:endParaRPr>
          </a:p>
          <a:p>
            <a:pPr indent="-317500" lvl="0" marL="457200" rtl="0" algn="l">
              <a:spcBef>
                <a:spcPts val="0"/>
              </a:spcBef>
              <a:spcAft>
                <a:spcPts val="0"/>
              </a:spcAft>
              <a:buClr>
                <a:schemeClr val="dk1"/>
              </a:buClr>
              <a:buSzPts val="1400"/>
              <a:buFont typeface="Mulish"/>
              <a:buAutoNum type="arabicPeriod"/>
            </a:pPr>
            <a:r>
              <a:rPr lang="en-GB" sz="1400">
                <a:solidFill>
                  <a:schemeClr val="dk1"/>
                </a:solidFill>
              </a:rPr>
              <a:t>Participants brainstorm, refine, and prioritise solutions to address the key barriers. </a:t>
            </a:r>
            <a:r>
              <a:rPr b="1" lang="en-GB" sz="1400">
                <a:solidFill>
                  <a:schemeClr val="dk1"/>
                </a:solidFill>
              </a:rPr>
              <a:t>(Module C)</a:t>
            </a:r>
            <a:endParaRPr b="1" sz="1400">
              <a:solidFill>
                <a:schemeClr val="dk1"/>
              </a:solidFill>
            </a:endParaRPr>
          </a:p>
          <a:p>
            <a:pPr indent="-317500" lvl="0" marL="457200" rtl="0" algn="l">
              <a:spcBef>
                <a:spcPts val="0"/>
              </a:spcBef>
              <a:spcAft>
                <a:spcPts val="0"/>
              </a:spcAft>
              <a:buClr>
                <a:schemeClr val="dk1"/>
              </a:buClr>
              <a:buSzPts val="1400"/>
              <a:buFont typeface="Mulish"/>
              <a:buAutoNum type="arabicPeriod"/>
            </a:pPr>
            <a:r>
              <a:rPr lang="en-GB" sz="1400">
                <a:solidFill>
                  <a:schemeClr val="dk1"/>
                </a:solidFill>
              </a:rPr>
              <a:t>Teams make the strategy actionable by developing a timeline, identifying indicators, creating a budge</a:t>
            </a:r>
            <a:r>
              <a:rPr lang="en-GB" sz="1400">
                <a:solidFill>
                  <a:schemeClr val="dk1"/>
                </a:solidFill>
              </a:rPr>
              <a:t>t, </a:t>
            </a:r>
            <a:r>
              <a:rPr lang="en-GB" sz="1400">
                <a:solidFill>
                  <a:schemeClr val="dk1"/>
                </a:solidFill>
              </a:rPr>
              <a:t>and assigning roles. (</a:t>
            </a:r>
            <a:r>
              <a:rPr b="1" lang="en-GB" sz="1400">
                <a:solidFill>
                  <a:schemeClr val="dk1"/>
                </a:solidFill>
              </a:rPr>
              <a:t>Module D)</a:t>
            </a:r>
            <a:endParaRPr b="1" sz="1400">
              <a:solidFill>
                <a:schemeClr val="dk1"/>
              </a:solidFill>
            </a:endParaRPr>
          </a:p>
          <a:p>
            <a:pPr indent="0" lvl="0" marL="0" rtl="0" algn="l">
              <a:spcBef>
                <a:spcPts val="0"/>
              </a:spcBef>
              <a:spcAft>
                <a:spcPts val="0"/>
              </a:spcAft>
              <a:buNone/>
            </a:pPr>
            <a:r>
              <a:t/>
            </a:r>
            <a:endParaRPr sz="1500"/>
          </a:p>
        </p:txBody>
      </p:sp>
      <p:sp>
        <p:nvSpPr>
          <p:cNvPr id="194" name="Google Shape;194;p25"/>
          <p:cNvSpPr txBox="1"/>
          <p:nvPr/>
        </p:nvSpPr>
        <p:spPr>
          <a:xfrm>
            <a:off x="829600" y="4695375"/>
            <a:ext cx="28650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latin typeface="Work Sans Light"/>
                <a:ea typeface="Work Sans Light"/>
                <a:cs typeface="Work Sans Light"/>
                <a:sym typeface="Work Sans Light"/>
              </a:rPr>
              <a:t>WHAT IS THE DSB?</a:t>
            </a:r>
            <a:endParaRPr sz="1100">
              <a:latin typeface="Work Sans Light"/>
              <a:ea typeface="Work Sans Light"/>
              <a:cs typeface="Work Sans Light"/>
              <a:sym typeface="Work Sans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6"/>
          <p:cNvSpPr txBox="1"/>
          <p:nvPr>
            <p:ph type="title"/>
          </p:nvPr>
        </p:nvSpPr>
        <p:spPr>
          <a:xfrm>
            <a:off x="360000" y="505075"/>
            <a:ext cx="8064300" cy="37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solidFill>
                  <a:srgbClr val="02164F"/>
                </a:solidFill>
              </a:rPr>
              <a:t>After the core process, we’ll finalise the </a:t>
            </a:r>
            <a:br>
              <a:rPr lang="en-GB" sz="2400">
                <a:solidFill>
                  <a:srgbClr val="02164F"/>
                </a:solidFill>
              </a:rPr>
            </a:br>
            <a:r>
              <a:rPr lang="en-GB" sz="2400">
                <a:solidFill>
                  <a:srgbClr val="02164F"/>
                </a:solidFill>
              </a:rPr>
              <a:t>strategy with a few key decision-</a:t>
            </a:r>
            <a:r>
              <a:rPr lang="en-GB" sz="2400">
                <a:solidFill>
                  <a:srgbClr val="02164F"/>
                </a:solidFill>
              </a:rPr>
              <a:t>makers</a:t>
            </a:r>
            <a:endParaRPr sz="2400">
              <a:solidFill>
                <a:srgbClr val="02164F"/>
              </a:solidFill>
            </a:endParaRPr>
          </a:p>
          <a:p>
            <a:pPr indent="0" lvl="0" marL="0" rtl="0" algn="l">
              <a:spcBef>
                <a:spcPts val="0"/>
              </a:spcBef>
              <a:spcAft>
                <a:spcPts val="0"/>
              </a:spcAft>
              <a:buNone/>
            </a:pPr>
            <a:r>
              <a:t/>
            </a:r>
            <a:endParaRPr sz="2400"/>
          </a:p>
          <a:p>
            <a:pPr indent="0" lvl="0" marL="0" rtl="0" algn="l">
              <a:spcBef>
                <a:spcPts val="0"/>
              </a:spcBef>
              <a:spcAft>
                <a:spcPts val="0"/>
              </a:spcAft>
              <a:buNone/>
            </a:pPr>
            <a:r>
              <a:rPr lang="en-GB" sz="2400"/>
              <a:t> </a:t>
            </a:r>
            <a:endParaRPr sz="2400"/>
          </a:p>
        </p:txBody>
      </p:sp>
      <p:sp>
        <p:nvSpPr>
          <p:cNvPr id="200" name="Google Shape;200;p26"/>
          <p:cNvSpPr txBox="1"/>
          <p:nvPr>
            <p:ph idx="1" type="subTitle"/>
          </p:nvPr>
        </p:nvSpPr>
        <p:spPr>
          <a:xfrm>
            <a:off x="362575" y="1484275"/>
            <a:ext cx="4101300" cy="4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2D6BA8"/>
                </a:solidFill>
              </a:rPr>
              <a:t>STEP 4: </a:t>
            </a:r>
            <a:r>
              <a:rPr lang="en-GB" sz="1800">
                <a:solidFill>
                  <a:srgbClr val="2D6BA8"/>
                </a:solidFill>
              </a:rPr>
              <a:t>Closing &amp; Post-Workshop </a:t>
            </a:r>
            <a:endParaRPr sz="1800">
              <a:solidFill>
                <a:srgbClr val="2D6BA8"/>
              </a:solidFill>
            </a:endParaRPr>
          </a:p>
        </p:txBody>
      </p:sp>
      <p:sp>
        <p:nvSpPr>
          <p:cNvPr id="201" name="Google Shape;201;p26"/>
          <p:cNvSpPr txBox="1"/>
          <p:nvPr>
            <p:ph idx="3" type="body"/>
          </p:nvPr>
        </p:nvSpPr>
        <p:spPr>
          <a:xfrm>
            <a:off x="379450" y="2140125"/>
            <a:ext cx="7297200" cy="296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500">
                <a:solidFill>
                  <a:schemeClr val="dk1"/>
                </a:solidFill>
              </a:rPr>
              <a:t>Taking all the inputs from everyone here in the workshops, we will review and finalise the strategy we’ve developed together</a:t>
            </a:r>
            <a:r>
              <a:rPr lang="en-GB" sz="1500">
                <a:solidFill>
                  <a:schemeClr val="dk1"/>
                </a:solidFill>
              </a:rPr>
              <a:t>! </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b="1" lang="en-GB" sz="1500">
                <a:solidFill>
                  <a:schemeClr val="dk1"/>
                </a:solidFill>
              </a:rPr>
              <a:t>Key Activities </a:t>
            </a:r>
            <a:endParaRPr b="1" sz="1500">
              <a:solidFill>
                <a:schemeClr val="dk1"/>
              </a:solidFill>
            </a:endParaRPr>
          </a:p>
          <a:p>
            <a:pPr indent="-323850" lvl="0" marL="457200" rtl="0" algn="l">
              <a:spcBef>
                <a:spcPts val="0"/>
              </a:spcBef>
              <a:spcAft>
                <a:spcPts val="0"/>
              </a:spcAft>
              <a:buClr>
                <a:schemeClr val="dk1"/>
              </a:buClr>
              <a:buSzPts val="1500"/>
              <a:buAutoNum type="arabicPeriod"/>
            </a:pPr>
            <a:r>
              <a:rPr lang="en-GB" sz="1500">
                <a:solidFill>
                  <a:schemeClr val="dk1"/>
                </a:solidFill>
              </a:rPr>
              <a:t>Streamline the strategy, clean up content, fill in any gaps–ensuring it’s complete and ready to move forward towards implementation. </a:t>
            </a:r>
            <a:r>
              <a:rPr b="1" lang="en-GB" sz="1500">
                <a:solidFill>
                  <a:schemeClr val="dk1"/>
                </a:solidFill>
              </a:rPr>
              <a:t>(Module A)</a:t>
            </a:r>
            <a:endParaRPr b="1" sz="1500">
              <a:solidFill>
                <a:schemeClr val="dk1"/>
              </a:solidFill>
            </a:endParaRPr>
          </a:p>
          <a:p>
            <a:pPr indent="-323850" lvl="0" marL="457200" rtl="0" algn="l">
              <a:spcBef>
                <a:spcPts val="0"/>
              </a:spcBef>
              <a:spcAft>
                <a:spcPts val="0"/>
              </a:spcAft>
              <a:buClr>
                <a:schemeClr val="dk1"/>
              </a:buClr>
              <a:buSzPts val="1500"/>
              <a:buAutoNum type="arabicPeriod"/>
            </a:pPr>
            <a:r>
              <a:rPr lang="en-GB" sz="1500">
                <a:solidFill>
                  <a:schemeClr val="dk1"/>
                </a:solidFill>
              </a:rPr>
              <a:t>Convene the key decision-makers to review the strategy, define next steps, and clarify everyone’s roles in bringing it to life. </a:t>
            </a:r>
            <a:r>
              <a:rPr b="1" lang="en-GB" sz="1500">
                <a:solidFill>
                  <a:schemeClr val="dk1"/>
                </a:solidFill>
              </a:rPr>
              <a:t>(Module B)</a:t>
            </a:r>
            <a:endParaRPr b="1" sz="1500">
              <a:solidFill>
                <a:schemeClr val="dk1"/>
              </a:solidFill>
            </a:endParaRPr>
          </a:p>
          <a:p>
            <a:pPr indent="0" lvl="0" marL="0" rtl="0" algn="l">
              <a:spcBef>
                <a:spcPts val="0"/>
              </a:spcBef>
              <a:spcAft>
                <a:spcPts val="0"/>
              </a:spcAft>
              <a:buNone/>
            </a:pPr>
            <a:r>
              <a:t/>
            </a:r>
            <a:endParaRPr sz="1500"/>
          </a:p>
        </p:txBody>
      </p:sp>
      <p:sp>
        <p:nvSpPr>
          <p:cNvPr id="202" name="Google Shape;202;p26"/>
          <p:cNvSpPr txBox="1"/>
          <p:nvPr/>
        </p:nvSpPr>
        <p:spPr>
          <a:xfrm>
            <a:off x="829600" y="4695375"/>
            <a:ext cx="28650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latin typeface="Work Sans Light"/>
                <a:ea typeface="Work Sans Light"/>
                <a:cs typeface="Work Sans Light"/>
                <a:sym typeface="Work Sans Light"/>
              </a:rPr>
              <a:t>WHAT IS THE DSB?</a:t>
            </a:r>
            <a:endParaRPr sz="1100">
              <a:latin typeface="Work Sans Light"/>
              <a:ea typeface="Work Sans Light"/>
              <a:cs typeface="Work Sans Light"/>
              <a:sym typeface="Work Sans Light"/>
            </a:endParaRPr>
          </a:p>
        </p:txBody>
      </p:sp>
      <p:sp>
        <p:nvSpPr>
          <p:cNvPr id="203" name="Google Shape;203;p26"/>
          <p:cNvSpPr txBox="1"/>
          <p:nvPr/>
        </p:nvSpPr>
        <p:spPr>
          <a:xfrm>
            <a:off x="6508800" y="0"/>
            <a:ext cx="2635200" cy="1965000"/>
          </a:xfrm>
          <a:prstGeom prst="rect">
            <a:avLst/>
          </a:prstGeom>
          <a:solidFill>
            <a:srgbClr val="02164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FFFF00"/>
                </a:solidFill>
                <a:latin typeface="Mulish"/>
                <a:ea typeface="Mulish"/>
                <a:cs typeface="Mulish"/>
                <a:sym typeface="Mulish"/>
              </a:rPr>
              <a:t>INSTRUCTIONS </a:t>
            </a:r>
            <a:endParaRPr b="1" sz="1200">
              <a:solidFill>
                <a:srgbClr val="FFFF00"/>
              </a:solidFill>
              <a:latin typeface="Mulish"/>
              <a:ea typeface="Mulish"/>
              <a:cs typeface="Mulish"/>
              <a:sym typeface="Mulish"/>
            </a:endParaRPr>
          </a:p>
          <a:p>
            <a:pPr indent="0" lvl="0" marL="0" rtl="0" algn="l">
              <a:spcBef>
                <a:spcPts val="0"/>
              </a:spcBef>
              <a:spcAft>
                <a:spcPts val="0"/>
              </a:spcAft>
              <a:buNone/>
            </a:pPr>
            <a:r>
              <a:t/>
            </a:r>
            <a:endParaRPr b="1" sz="1200">
              <a:solidFill>
                <a:srgbClr val="FFFF00"/>
              </a:solidFill>
              <a:latin typeface="Mulish"/>
              <a:ea typeface="Mulish"/>
              <a:cs typeface="Mulish"/>
              <a:sym typeface="Mulish"/>
            </a:endParaRPr>
          </a:p>
          <a:p>
            <a:pPr indent="-304800" lvl="0" marL="457200" rtl="0" algn="l">
              <a:spcBef>
                <a:spcPts val="0"/>
              </a:spcBef>
              <a:spcAft>
                <a:spcPts val="0"/>
              </a:spcAft>
              <a:buClr>
                <a:srgbClr val="FFFF00"/>
              </a:buClr>
              <a:buSzPts val="1200"/>
              <a:buFont typeface="Mulish Light"/>
              <a:buChar char="●"/>
            </a:pPr>
            <a:r>
              <a:rPr lang="en-GB" sz="1200">
                <a:solidFill>
                  <a:srgbClr val="FFFF00"/>
                </a:solidFill>
                <a:latin typeface="Mulish Light"/>
                <a:ea typeface="Mulish Light"/>
                <a:cs typeface="Mulish Light"/>
                <a:sym typeface="Mulish Light"/>
              </a:rPr>
              <a:t>This step is only for the core team and a few key decision makers. You may decide not to present this during the workshop, as most workshop participants will not be part of this step.</a:t>
            </a:r>
            <a:endParaRPr sz="1200">
              <a:solidFill>
                <a:srgbClr val="FFFF00"/>
              </a:solidFill>
              <a:latin typeface="Mulish Light"/>
              <a:ea typeface="Mulish Light"/>
              <a:cs typeface="Mulish Light"/>
              <a:sym typeface="Mulish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7" name="Shape 207"/>
        <p:cNvGrpSpPr/>
        <p:nvPr/>
      </p:nvGrpSpPr>
      <p:grpSpPr>
        <a:xfrm>
          <a:off x="0" y="0"/>
          <a:ext cx="0" cy="0"/>
          <a:chOff x="0" y="0"/>
          <a:chExt cx="0" cy="0"/>
        </a:xfrm>
      </p:grpSpPr>
      <p:sp>
        <p:nvSpPr>
          <p:cNvPr id="208" name="Google Shape;208;p27"/>
          <p:cNvSpPr txBox="1"/>
          <p:nvPr>
            <p:ph type="title"/>
          </p:nvPr>
        </p:nvSpPr>
        <p:spPr>
          <a:xfrm>
            <a:off x="360000" y="614850"/>
            <a:ext cx="5929800" cy="24279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GB"/>
              <a:t>Why you are here</a:t>
            </a:r>
            <a:endParaRPr/>
          </a:p>
        </p:txBody>
      </p:sp>
      <p:sp>
        <p:nvSpPr>
          <p:cNvPr id="209" name="Google Shape;209;p27"/>
          <p:cNvSpPr txBox="1"/>
          <p:nvPr/>
        </p:nvSpPr>
        <p:spPr>
          <a:xfrm>
            <a:off x="387400" y="3652275"/>
            <a:ext cx="3919500" cy="1108200"/>
          </a:xfrm>
          <a:prstGeom prst="rect">
            <a:avLst/>
          </a:prstGeom>
          <a:solidFill>
            <a:srgbClr val="FFFF00"/>
          </a:solid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en-GB" sz="1200">
                <a:solidFill>
                  <a:srgbClr val="02164F"/>
                </a:solidFill>
              </a:rPr>
              <a:t>INSTRUCTIONS - delete before presenting </a:t>
            </a:r>
            <a:endParaRPr b="1"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In this section, briefly go over the roles and responsibilities of workshop participants. </a:t>
            </a:r>
            <a:endParaRPr sz="1200">
              <a:solidFill>
                <a:srgbClr val="02164F"/>
              </a:solidFill>
            </a:endParaRPr>
          </a:p>
          <a:p>
            <a:pPr indent="-304800" lvl="0" marL="457200" rtl="0" algn="l">
              <a:spcBef>
                <a:spcPts val="0"/>
              </a:spcBef>
              <a:spcAft>
                <a:spcPts val="0"/>
              </a:spcAft>
              <a:buClr>
                <a:srgbClr val="02164F"/>
              </a:buClr>
              <a:buSzPts val="1200"/>
              <a:buChar char="●"/>
            </a:pPr>
            <a:r>
              <a:rPr lang="en-GB" sz="1200">
                <a:solidFill>
                  <a:srgbClr val="02164F"/>
                </a:solidFill>
              </a:rPr>
              <a:t>Emphasise the important role they have in building an evidence-based strategy</a:t>
            </a:r>
            <a:endParaRPr sz="1200">
              <a:solidFill>
                <a:srgbClr val="02164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8"/>
          <p:cNvSpPr txBox="1"/>
          <p:nvPr>
            <p:ph type="title"/>
          </p:nvPr>
        </p:nvSpPr>
        <p:spPr>
          <a:xfrm>
            <a:off x="360000" y="505075"/>
            <a:ext cx="6386400" cy="7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Your Role </a:t>
            </a:r>
            <a:endParaRPr/>
          </a:p>
        </p:txBody>
      </p:sp>
      <p:sp>
        <p:nvSpPr>
          <p:cNvPr id="215" name="Google Shape;215;p28"/>
          <p:cNvSpPr txBox="1"/>
          <p:nvPr>
            <p:ph idx="1" type="subTitle"/>
          </p:nvPr>
        </p:nvSpPr>
        <p:spPr>
          <a:xfrm>
            <a:off x="362575" y="1255675"/>
            <a:ext cx="4101300" cy="4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rgbClr val="2D6BA8"/>
                </a:solidFill>
              </a:rPr>
              <a:t>Everyone here has a role</a:t>
            </a:r>
            <a:r>
              <a:rPr lang="en-GB" sz="1800">
                <a:solidFill>
                  <a:srgbClr val="2D6BA8"/>
                </a:solidFill>
              </a:rPr>
              <a:t>: </a:t>
            </a:r>
            <a:endParaRPr sz="1800">
              <a:solidFill>
                <a:srgbClr val="2D6BA8"/>
              </a:solidFill>
            </a:endParaRPr>
          </a:p>
        </p:txBody>
      </p:sp>
      <p:sp>
        <p:nvSpPr>
          <p:cNvPr id="216" name="Google Shape;216;p28"/>
          <p:cNvSpPr txBox="1"/>
          <p:nvPr>
            <p:ph idx="3" type="body"/>
          </p:nvPr>
        </p:nvSpPr>
        <p:spPr>
          <a:xfrm>
            <a:off x="379450" y="1682925"/>
            <a:ext cx="5938800" cy="23928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GB" sz="1500"/>
              <a:t>You each provide different experiences of why immunization is low. </a:t>
            </a:r>
            <a:r>
              <a:rPr b="1" lang="en-GB" sz="1500"/>
              <a:t>Each perspective is equally valuable.</a:t>
            </a:r>
            <a:endParaRPr b="1" sz="1500"/>
          </a:p>
          <a:p>
            <a:pPr indent="0" lvl="0" marL="457200" rtl="0" algn="l">
              <a:spcBef>
                <a:spcPts val="0"/>
              </a:spcBef>
              <a:spcAft>
                <a:spcPts val="0"/>
              </a:spcAft>
              <a:buNone/>
            </a:pPr>
            <a:r>
              <a:t/>
            </a:r>
            <a:endParaRPr b="1" sz="1500"/>
          </a:p>
          <a:p>
            <a:pPr indent="-323850" lvl="0" marL="457200" rtl="0" algn="l">
              <a:spcBef>
                <a:spcPts val="0"/>
              </a:spcBef>
              <a:spcAft>
                <a:spcPts val="0"/>
              </a:spcAft>
              <a:buSzPts val="1500"/>
              <a:buChar char="●"/>
            </a:pPr>
            <a:r>
              <a:rPr b="1" lang="en-GB" sz="1500"/>
              <a:t>Your role is to share your experiences and ideas</a:t>
            </a:r>
            <a:r>
              <a:rPr b="1" lang="en-GB" sz="1500"/>
              <a:t>:</a:t>
            </a:r>
            <a:r>
              <a:rPr lang="en-GB" sz="1500"/>
              <a:t> What challenges have you seen in the community, what ideas do you think could work. </a:t>
            </a:r>
            <a:endParaRPr sz="1500"/>
          </a:p>
          <a:p>
            <a:pPr indent="0" lvl="0" marL="457200" rtl="0" algn="l">
              <a:spcBef>
                <a:spcPts val="0"/>
              </a:spcBef>
              <a:spcAft>
                <a:spcPts val="0"/>
              </a:spcAft>
              <a:buNone/>
            </a:pPr>
            <a:r>
              <a:t/>
            </a:r>
            <a:endParaRPr sz="1500"/>
          </a:p>
          <a:p>
            <a:pPr indent="-323850" lvl="0" marL="457200" rtl="0" algn="l">
              <a:spcBef>
                <a:spcPts val="0"/>
              </a:spcBef>
              <a:spcAft>
                <a:spcPts val="0"/>
              </a:spcAft>
              <a:buSzPts val="1500"/>
              <a:buChar char="●"/>
            </a:pPr>
            <a:r>
              <a:rPr lang="en-GB" sz="1500"/>
              <a:t>Your role is to help make decisions around where to focus the strategy. </a:t>
            </a:r>
            <a:r>
              <a:rPr b="1" lang="en-GB" sz="1500"/>
              <a:t>We need to work together.</a:t>
            </a:r>
            <a:endParaRPr b="1" sz="1500"/>
          </a:p>
        </p:txBody>
      </p:sp>
      <p:sp>
        <p:nvSpPr>
          <p:cNvPr id="217" name="Google Shape;217;p28"/>
          <p:cNvSpPr txBox="1"/>
          <p:nvPr/>
        </p:nvSpPr>
        <p:spPr>
          <a:xfrm>
            <a:off x="3694600" y="0"/>
            <a:ext cx="5449500" cy="1576200"/>
          </a:xfrm>
          <a:prstGeom prst="rect">
            <a:avLst/>
          </a:prstGeom>
          <a:solidFill>
            <a:srgbClr val="02164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FFFF00"/>
                </a:solidFill>
                <a:latin typeface="Mulish"/>
                <a:ea typeface="Mulish"/>
                <a:cs typeface="Mulish"/>
                <a:sym typeface="Mulish"/>
              </a:rPr>
              <a:t>INSTRUCTIONS </a:t>
            </a:r>
            <a:endParaRPr b="1" sz="1200">
              <a:solidFill>
                <a:srgbClr val="FFFF00"/>
              </a:solidFill>
              <a:latin typeface="Mulish"/>
              <a:ea typeface="Mulish"/>
              <a:cs typeface="Mulish"/>
              <a:sym typeface="Mulish"/>
            </a:endParaRPr>
          </a:p>
          <a:p>
            <a:pPr indent="0" lvl="0" marL="0" rtl="0" algn="l">
              <a:spcBef>
                <a:spcPts val="0"/>
              </a:spcBef>
              <a:spcAft>
                <a:spcPts val="0"/>
              </a:spcAft>
              <a:buNone/>
            </a:pPr>
            <a:r>
              <a:t/>
            </a:r>
            <a:endParaRPr b="1" sz="1200">
              <a:solidFill>
                <a:srgbClr val="FFFF00"/>
              </a:solidFill>
              <a:latin typeface="Mulish"/>
              <a:ea typeface="Mulish"/>
              <a:cs typeface="Mulish"/>
              <a:sym typeface="Mulish"/>
            </a:endParaRPr>
          </a:p>
          <a:p>
            <a:pPr indent="-304800" lvl="0" marL="457200" rtl="0" algn="l">
              <a:spcBef>
                <a:spcPts val="0"/>
              </a:spcBef>
              <a:spcAft>
                <a:spcPts val="0"/>
              </a:spcAft>
              <a:buClr>
                <a:srgbClr val="FFFF00"/>
              </a:buClr>
              <a:buSzPts val="1200"/>
              <a:buFont typeface="Mulish Light"/>
              <a:buChar char="●"/>
            </a:pPr>
            <a:r>
              <a:rPr lang="en-GB" sz="1200">
                <a:solidFill>
                  <a:srgbClr val="FFFF00"/>
                </a:solidFill>
                <a:latin typeface="Mulish Light"/>
                <a:ea typeface="Mulish Light"/>
                <a:cs typeface="Mulish Light"/>
                <a:sym typeface="Mulish Light"/>
              </a:rPr>
              <a:t>In some contexts, the role of participants might be more defined. Feel free to include additional information. </a:t>
            </a:r>
            <a:endParaRPr sz="1200">
              <a:solidFill>
                <a:srgbClr val="FFFF00"/>
              </a:solidFill>
              <a:latin typeface="Mulish Light"/>
              <a:ea typeface="Mulish Light"/>
              <a:cs typeface="Mulish Light"/>
              <a:sym typeface="Mulish Light"/>
            </a:endParaRPr>
          </a:p>
          <a:p>
            <a:pPr indent="-304800" lvl="0" marL="457200" rtl="0" algn="l">
              <a:spcBef>
                <a:spcPts val="0"/>
              </a:spcBef>
              <a:spcAft>
                <a:spcPts val="0"/>
              </a:spcAft>
              <a:buClr>
                <a:srgbClr val="FFFF00"/>
              </a:buClr>
              <a:buSzPts val="1200"/>
              <a:buFont typeface="Mulish Light"/>
              <a:buChar char="●"/>
            </a:pPr>
            <a:r>
              <a:rPr lang="en-GB" sz="1200">
                <a:solidFill>
                  <a:srgbClr val="FFFF00"/>
                </a:solidFill>
                <a:latin typeface="Mulish Light"/>
                <a:ea typeface="Mulish Light"/>
                <a:cs typeface="Mulish Light"/>
                <a:sym typeface="Mulish Light"/>
              </a:rPr>
              <a:t>You can also ask participants how else they’d like to be involved, and lead a discussion. </a:t>
            </a:r>
            <a:endParaRPr sz="1200">
              <a:solidFill>
                <a:srgbClr val="FFFF00"/>
              </a:solidFill>
              <a:latin typeface="Mulish Light"/>
              <a:ea typeface="Mulish Light"/>
              <a:cs typeface="Mulish Light"/>
              <a:sym typeface="Mulish Light"/>
            </a:endParaRPr>
          </a:p>
        </p:txBody>
      </p:sp>
      <p:sp>
        <p:nvSpPr>
          <p:cNvPr id="218" name="Google Shape;218;p28"/>
          <p:cNvSpPr txBox="1"/>
          <p:nvPr/>
        </p:nvSpPr>
        <p:spPr>
          <a:xfrm>
            <a:off x="829600" y="4695375"/>
            <a:ext cx="28650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latin typeface="Work Sans Light"/>
                <a:ea typeface="Work Sans Light"/>
                <a:cs typeface="Work Sans Light"/>
                <a:sym typeface="Work Sans Light"/>
              </a:rPr>
              <a:t>ROLES &amp; RESPONSIBILITIES</a:t>
            </a:r>
            <a:endParaRPr sz="1100">
              <a:latin typeface="Work Sans Light"/>
              <a:ea typeface="Work Sans Light"/>
              <a:cs typeface="Work Sans Light"/>
              <a:sym typeface="Work Sans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2" name="Shape 222"/>
        <p:cNvGrpSpPr/>
        <p:nvPr/>
      </p:nvGrpSpPr>
      <p:grpSpPr>
        <a:xfrm>
          <a:off x="0" y="0"/>
          <a:ext cx="0" cy="0"/>
          <a:chOff x="0" y="0"/>
          <a:chExt cx="0" cy="0"/>
        </a:xfrm>
      </p:grpSpPr>
      <p:sp>
        <p:nvSpPr>
          <p:cNvPr id="223" name="Google Shape;223;p29"/>
          <p:cNvSpPr txBox="1"/>
          <p:nvPr>
            <p:ph type="title"/>
          </p:nvPr>
        </p:nvSpPr>
        <p:spPr>
          <a:xfrm>
            <a:off x="360000" y="614850"/>
            <a:ext cx="5929800" cy="24279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GB"/>
              <a:t>Any questions before we begin?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sp>
        <p:nvSpPr>
          <p:cNvPr id="228" name="Google Shape;228;p30"/>
          <p:cNvSpPr txBox="1"/>
          <p:nvPr>
            <p:ph type="title"/>
          </p:nvPr>
        </p:nvSpPr>
        <p:spPr>
          <a:xfrm>
            <a:off x="360000" y="614850"/>
            <a:ext cx="5929800" cy="24279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GB"/>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023_CT External Kick Off Template">
  <a:themeElements>
    <a:clrScheme name="Simple Light">
      <a:dk1>
        <a:srgbClr val="000000"/>
      </a:dk1>
      <a:lt1>
        <a:srgbClr val="FFFFFF"/>
      </a:lt1>
      <a:dk2>
        <a:srgbClr val="595959"/>
      </a:dk2>
      <a:lt2>
        <a:srgbClr val="F2F2F2"/>
      </a:lt2>
      <a:accent1>
        <a:srgbClr val="1E33F0"/>
      </a:accent1>
      <a:accent2>
        <a:srgbClr val="212121"/>
      </a:accent2>
      <a:accent3>
        <a:srgbClr val="E78578"/>
      </a:accent3>
      <a:accent4>
        <a:srgbClr val="F7B5AB"/>
      </a:accent4>
      <a:accent5>
        <a:srgbClr val="16553B"/>
      </a:accent5>
      <a:accent6>
        <a:srgbClr val="009758"/>
      </a:accent6>
      <a:hlink>
        <a:srgbClr val="1E33F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