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Poppins"/>
      <p:regular r:id="rId21"/>
      <p:bold r:id="rId22"/>
      <p:italic r:id="rId23"/>
      <p:boldItalic r:id="rId24"/>
    </p:embeddedFont>
    <p:embeddedFont>
      <p:font typeface="Poppins Light"/>
      <p:regular r:id="rId25"/>
      <p:bold r:id="rId26"/>
      <p:italic r:id="rId27"/>
      <p:boldItalic r:id="rId28"/>
    </p:embeddedFont>
    <p:embeddedFont>
      <p:font typeface="Work Sans"/>
      <p:regular r:id="rId29"/>
      <p:bold r:id="rId30"/>
      <p:italic r:id="rId31"/>
      <p:boldItalic r:id="rId32"/>
    </p:embeddedFont>
    <p:embeddedFont>
      <p:font typeface="Helvetica Neue"/>
      <p:regular r:id="rId33"/>
      <p:bold r:id="rId34"/>
      <p:italic r:id="rId35"/>
      <p:boldItalic r:id="rId36"/>
    </p:embeddedFont>
    <p:embeddedFont>
      <p:font typeface="Mulish Light"/>
      <p:regular r:id="rId37"/>
      <p:bold r:id="rId38"/>
      <p:italic r:id="rId39"/>
      <p:boldItalic r:id="rId40"/>
    </p:embeddedFont>
    <p:embeddedFont>
      <p:font typeface="Helvetica Neue Light"/>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ulishLight-boldItalic.fntdata"/><Relationship Id="rId20" Type="http://schemas.openxmlformats.org/officeDocument/2006/relationships/slide" Target="slides/slide15.xml"/><Relationship Id="rId42" Type="http://schemas.openxmlformats.org/officeDocument/2006/relationships/font" Target="fonts/HelveticaNeueLight-bold.fntdata"/><Relationship Id="rId41" Type="http://schemas.openxmlformats.org/officeDocument/2006/relationships/font" Target="fonts/HelveticaNeueLight-regular.fntdata"/><Relationship Id="rId22" Type="http://schemas.openxmlformats.org/officeDocument/2006/relationships/font" Target="fonts/Poppins-bold.fntdata"/><Relationship Id="rId44" Type="http://schemas.openxmlformats.org/officeDocument/2006/relationships/font" Target="fonts/HelveticaNeueLight-boldItalic.fntdata"/><Relationship Id="rId21" Type="http://schemas.openxmlformats.org/officeDocument/2006/relationships/font" Target="fonts/Poppins-regular.fntdata"/><Relationship Id="rId43" Type="http://schemas.openxmlformats.org/officeDocument/2006/relationships/font" Target="fonts/HelveticaNeueLight-italic.fntdata"/><Relationship Id="rId24" Type="http://schemas.openxmlformats.org/officeDocument/2006/relationships/font" Target="fonts/Poppins-boldItalic.fntdata"/><Relationship Id="rId23" Type="http://schemas.openxmlformats.org/officeDocument/2006/relationships/font" Target="fonts/Poppins-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oppinsLight-bold.fntdata"/><Relationship Id="rId25" Type="http://schemas.openxmlformats.org/officeDocument/2006/relationships/font" Target="fonts/PoppinsLight-regular.fntdata"/><Relationship Id="rId28" Type="http://schemas.openxmlformats.org/officeDocument/2006/relationships/font" Target="fonts/PoppinsLight-boldItalic.fntdata"/><Relationship Id="rId27" Type="http://schemas.openxmlformats.org/officeDocument/2006/relationships/font" Target="fonts/PoppinsLight-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WorkSans-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WorkSans-italic.fntdata"/><Relationship Id="rId30" Type="http://schemas.openxmlformats.org/officeDocument/2006/relationships/font" Target="fonts/WorkSans-bold.fntdata"/><Relationship Id="rId11" Type="http://schemas.openxmlformats.org/officeDocument/2006/relationships/slide" Target="slides/slide6.xml"/><Relationship Id="rId33" Type="http://schemas.openxmlformats.org/officeDocument/2006/relationships/font" Target="fonts/HelveticaNeue-regular.fntdata"/><Relationship Id="rId10" Type="http://schemas.openxmlformats.org/officeDocument/2006/relationships/slide" Target="slides/slide5.xml"/><Relationship Id="rId32" Type="http://schemas.openxmlformats.org/officeDocument/2006/relationships/font" Target="fonts/WorkSans-boldItalic.fntdata"/><Relationship Id="rId13" Type="http://schemas.openxmlformats.org/officeDocument/2006/relationships/slide" Target="slides/slide8.xml"/><Relationship Id="rId35" Type="http://schemas.openxmlformats.org/officeDocument/2006/relationships/font" Target="fonts/HelveticaNeue-italic.fntdata"/><Relationship Id="rId12" Type="http://schemas.openxmlformats.org/officeDocument/2006/relationships/slide" Target="slides/slide7.xml"/><Relationship Id="rId34" Type="http://schemas.openxmlformats.org/officeDocument/2006/relationships/font" Target="fonts/HelveticaNeue-bold.fntdata"/><Relationship Id="rId15" Type="http://schemas.openxmlformats.org/officeDocument/2006/relationships/slide" Target="slides/slide10.xml"/><Relationship Id="rId37" Type="http://schemas.openxmlformats.org/officeDocument/2006/relationships/font" Target="fonts/MulishLight-regular.fntdata"/><Relationship Id="rId14" Type="http://schemas.openxmlformats.org/officeDocument/2006/relationships/slide" Target="slides/slide9.xml"/><Relationship Id="rId36" Type="http://schemas.openxmlformats.org/officeDocument/2006/relationships/font" Target="fonts/HelveticaNeue-boldItalic.fntdata"/><Relationship Id="rId17" Type="http://schemas.openxmlformats.org/officeDocument/2006/relationships/slide" Target="slides/slide12.xml"/><Relationship Id="rId39" Type="http://schemas.openxmlformats.org/officeDocument/2006/relationships/font" Target="fonts/MulishLight-italic.fntdata"/><Relationship Id="rId16" Type="http://schemas.openxmlformats.org/officeDocument/2006/relationships/slide" Target="slides/slide11.xml"/><Relationship Id="rId38" Type="http://schemas.openxmlformats.org/officeDocument/2006/relationships/font" Target="fonts/MulishLight-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g30ce9e8a25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 name="Google Shape;38;g30ce9e8a25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g30ce9e8a255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 name="Google Shape;49;g30ce9e8a25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30ce9e8a255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30ce9e8a25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278afa765d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278afa765d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1e36b17072_4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1e36b17072_4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0ce9e8a255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0ce9e8a25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0ce9e8a255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0ce9e8a255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0ce9e8a255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0ce9e8a255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0ce9e8a255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0ce9e8a255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0ce9e8a255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0ce9e8a255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0ce9e8a255_0_5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0ce9e8a255_0_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0ce9e8a255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0ce9e8a255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0ce9e8a255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0ce9e8a255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0ce9e8a255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0ce9e8a255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0ce9e8a255_0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0ce9e8a255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10567" l="0" r="0" t="10567"/>
          <a:stretch/>
        </p:blipFill>
        <p:spPr>
          <a:xfrm>
            <a:off x="0" y="0"/>
            <a:ext cx="9144005" cy="4567199"/>
          </a:xfrm>
          <a:prstGeom prst="rect">
            <a:avLst/>
          </a:prstGeom>
          <a:noFill/>
          <a:ln>
            <a:noFill/>
          </a:ln>
        </p:spPr>
      </p:pic>
      <p:pic>
        <p:nvPicPr>
          <p:cNvPr id="11" name="Google Shape;11;p2"/>
          <p:cNvPicPr preferRelativeResize="0"/>
          <p:nvPr/>
        </p:nvPicPr>
        <p:blipFill rotWithShape="1">
          <a:blip r:embed="rId3">
            <a:alphaModFix/>
          </a:blip>
          <a:srcRect b="0" l="69" r="59" t="0"/>
          <a:stretch/>
        </p:blipFill>
        <p:spPr>
          <a:xfrm>
            <a:off x="456631" y="4544550"/>
            <a:ext cx="1497366" cy="598951"/>
          </a:xfrm>
          <a:prstGeom prst="rect">
            <a:avLst/>
          </a:prstGeom>
          <a:noFill/>
          <a:ln>
            <a:noFill/>
          </a:ln>
        </p:spPr>
      </p:pic>
      <p:sp>
        <p:nvSpPr>
          <p:cNvPr id="12" name="Google Shape;12;p2"/>
          <p:cNvSpPr txBox="1"/>
          <p:nvPr>
            <p:ph type="title"/>
          </p:nvPr>
        </p:nvSpPr>
        <p:spPr>
          <a:xfrm>
            <a:off x="503975" y="2555075"/>
            <a:ext cx="5911800" cy="1036800"/>
          </a:xfrm>
          <a:prstGeom prst="rect">
            <a:avLst/>
          </a:prstGeom>
        </p:spPr>
        <p:txBody>
          <a:bodyPr anchorCtr="0" anchor="b" bIns="91425" lIns="0" spcFirstLastPara="1" rIns="91425" wrap="square" tIns="0">
            <a:noAutofit/>
          </a:bodyPr>
          <a:lstStyle>
            <a:lvl1pPr lvl="0" rtl="0">
              <a:spcBef>
                <a:spcPts val="0"/>
              </a:spcBef>
              <a:spcAft>
                <a:spcPts val="0"/>
              </a:spcAft>
              <a:buClr>
                <a:srgbClr val="F7B4AB"/>
              </a:buClr>
              <a:buSzPts val="2800"/>
              <a:buNone/>
              <a:defRPr sz="2800">
                <a:solidFill>
                  <a:srgbClr val="F7B4AB"/>
                </a:solidFill>
              </a:defRPr>
            </a:lvl1pPr>
            <a:lvl2pPr lvl="1" rtl="0">
              <a:spcBef>
                <a:spcPts val="0"/>
              </a:spcBef>
              <a:spcAft>
                <a:spcPts val="0"/>
              </a:spcAft>
              <a:buSzPts val="2800"/>
              <a:buFont typeface="Poppins"/>
              <a:buNone/>
              <a:defRPr sz="2800">
                <a:latin typeface="Poppins"/>
                <a:ea typeface="Poppins"/>
                <a:cs typeface="Poppins"/>
                <a:sym typeface="Poppins"/>
              </a:defRPr>
            </a:lvl2pPr>
            <a:lvl3pPr lvl="2" rtl="0">
              <a:spcBef>
                <a:spcPts val="0"/>
              </a:spcBef>
              <a:spcAft>
                <a:spcPts val="0"/>
              </a:spcAft>
              <a:buSzPts val="2800"/>
              <a:buFont typeface="Poppins"/>
              <a:buNone/>
              <a:defRPr sz="2800">
                <a:latin typeface="Poppins"/>
                <a:ea typeface="Poppins"/>
                <a:cs typeface="Poppins"/>
                <a:sym typeface="Poppins"/>
              </a:defRPr>
            </a:lvl3pPr>
            <a:lvl4pPr lvl="3" rtl="0">
              <a:spcBef>
                <a:spcPts val="0"/>
              </a:spcBef>
              <a:spcAft>
                <a:spcPts val="0"/>
              </a:spcAft>
              <a:buSzPts val="2800"/>
              <a:buFont typeface="Poppins"/>
              <a:buNone/>
              <a:defRPr sz="2800">
                <a:latin typeface="Poppins"/>
                <a:ea typeface="Poppins"/>
                <a:cs typeface="Poppins"/>
                <a:sym typeface="Poppins"/>
              </a:defRPr>
            </a:lvl4pPr>
            <a:lvl5pPr lvl="4" rtl="0">
              <a:spcBef>
                <a:spcPts val="0"/>
              </a:spcBef>
              <a:spcAft>
                <a:spcPts val="0"/>
              </a:spcAft>
              <a:buSzPts val="2800"/>
              <a:buFont typeface="Poppins"/>
              <a:buNone/>
              <a:defRPr sz="2800">
                <a:latin typeface="Poppins"/>
                <a:ea typeface="Poppins"/>
                <a:cs typeface="Poppins"/>
                <a:sym typeface="Poppins"/>
              </a:defRPr>
            </a:lvl5pPr>
            <a:lvl6pPr lvl="5" rtl="0">
              <a:spcBef>
                <a:spcPts val="0"/>
              </a:spcBef>
              <a:spcAft>
                <a:spcPts val="0"/>
              </a:spcAft>
              <a:buSzPts val="2800"/>
              <a:buFont typeface="Poppins"/>
              <a:buNone/>
              <a:defRPr sz="2800">
                <a:latin typeface="Poppins"/>
                <a:ea typeface="Poppins"/>
                <a:cs typeface="Poppins"/>
                <a:sym typeface="Poppins"/>
              </a:defRPr>
            </a:lvl6pPr>
            <a:lvl7pPr lvl="6" rtl="0">
              <a:spcBef>
                <a:spcPts val="0"/>
              </a:spcBef>
              <a:spcAft>
                <a:spcPts val="0"/>
              </a:spcAft>
              <a:buSzPts val="2800"/>
              <a:buFont typeface="Poppins"/>
              <a:buNone/>
              <a:defRPr sz="2800">
                <a:latin typeface="Poppins"/>
                <a:ea typeface="Poppins"/>
                <a:cs typeface="Poppins"/>
                <a:sym typeface="Poppins"/>
              </a:defRPr>
            </a:lvl7pPr>
            <a:lvl8pPr lvl="7" rtl="0">
              <a:spcBef>
                <a:spcPts val="0"/>
              </a:spcBef>
              <a:spcAft>
                <a:spcPts val="0"/>
              </a:spcAft>
              <a:buSzPts val="2800"/>
              <a:buFont typeface="Poppins"/>
              <a:buNone/>
              <a:defRPr sz="2800">
                <a:latin typeface="Poppins"/>
                <a:ea typeface="Poppins"/>
                <a:cs typeface="Poppins"/>
                <a:sym typeface="Poppins"/>
              </a:defRPr>
            </a:lvl8pPr>
            <a:lvl9pPr lvl="8" rtl="0">
              <a:spcBef>
                <a:spcPts val="0"/>
              </a:spcBef>
              <a:spcAft>
                <a:spcPts val="0"/>
              </a:spcAft>
              <a:buSzPts val="2800"/>
              <a:buFont typeface="Poppins"/>
              <a:buNone/>
              <a:defRPr sz="2800">
                <a:latin typeface="Poppins"/>
                <a:ea typeface="Poppins"/>
                <a:cs typeface="Poppins"/>
                <a:sym typeface="Poppins"/>
              </a:defRPr>
            </a:lvl9pPr>
          </a:lstStyle>
          <a:p/>
        </p:txBody>
      </p:sp>
      <p:sp>
        <p:nvSpPr>
          <p:cNvPr id="13" name="Google Shape;13;p2"/>
          <p:cNvSpPr txBox="1"/>
          <p:nvPr>
            <p:ph idx="1" type="subTitle"/>
          </p:nvPr>
        </p:nvSpPr>
        <p:spPr>
          <a:xfrm>
            <a:off x="503875" y="3651200"/>
            <a:ext cx="5321700" cy="633600"/>
          </a:xfrm>
          <a:prstGeom prst="rect">
            <a:avLst/>
          </a:prstGeom>
        </p:spPr>
        <p:txBody>
          <a:bodyPr anchorCtr="0" anchor="t" bIns="91425" lIns="0" spcFirstLastPara="1" rIns="91425" wrap="square" tIns="0">
            <a:noAutofit/>
          </a:bodyPr>
          <a:lstStyle>
            <a:lvl1pPr lvl="0" rtl="0">
              <a:spcBef>
                <a:spcPts val="0"/>
              </a:spcBef>
              <a:spcAft>
                <a:spcPts val="0"/>
              </a:spcAft>
              <a:buClr>
                <a:srgbClr val="FFFFFF"/>
              </a:buClr>
              <a:buSzPts val="1400"/>
              <a:buFont typeface="Poppins Light"/>
              <a:buNone/>
              <a:defRPr sz="1400">
                <a:solidFill>
                  <a:srgbClr val="FFFFFF"/>
                </a:solidFill>
                <a:latin typeface="Poppins Light"/>
                <a:ea typeface="Poppins Light"/>
                <a:cs typeface="Poppins Light"/>
                <a:sym typeface="Poppins Light"/>
              </a:defRPr>
            </a:lvl1pPr>
            <a:lvl2pPr lvl="1" rtl="0">
              <a:spcBef>
                <a:spcPts val="0"/>
              </a:spcBef>
              <a:spcAft>
                <a:spcPts val="0"/>
              </a:spcAft>
              <a:buClr>
                <a:srgbClr val="FFFFFF"/>
              </a:buClr>
              <a:buSzPts val="1400"/>
              <a:buFont typeface="Poppins Light"/>
              <a:buNone/>
              <a:defRPr sz="1400">
                <a:solidFill>
                  <a:srgbClr val="FFFFFF"/>
                </a:solidFill>
                <a:latin typeface="Poppins Light"/>
                <a:ea typeface="Poppins Light"/>
                <a:cs typeface="Poppins Light"/>
                <a:sym typeface="Poppins Light"/>
              </a:defRPr>
            </a:lvl2pPr>
            <a:lvl3pPr lvl="2" rtl="0">
              <a:spcBef>
                <a:spcPts val="0"/>
              </a:spcBef>
              <a:spcAft>
                <a:spcPts val="0"/>
              </a:spcAft>
              <a:buClr>
                <a:srgbClr val="FFFFFF"/>
              </a:buClr>
              <a:buSzPts val="1400"/>
              <a:buFont typeface="Poppins Light"/>
              <a:buNone/>
              <a:defRPr sz="1400">
                <a:solidFill>
                  <a:srgbClr val="FFFFFF"/>
                </a:solidFill>
                <a:latin typeface="Poppins Light"/>
                <a:ea typeface="Poppins Light"/>
                <a:cs typeface="Poppins Light"/>
                <a:sym typeface="Poppins Light"/>
              </a:defRPr>
            </a:lvl3pPr>
            <a:lvl4pPr lvl="3" rtl="0">
              <a:spcBef>
                <a:spcPts val="0"/>
              </a:spcBef>
              <a:spcAft>
                <a:spcPts val="0"/>
              </a:spcAft>
              <a:buClr>
                <a:srgbClr val="FFFFFF"/>
              </a:buClr>
              <a:buSzPts val="1400"/>
              <a:buFont typeface="Poppins Light"/>
              <a:buNone/>
              <a:defRPr sz="1400">
                <a:solidFill>
                  <a:srgbClr val="FFFFFF"/>
                </a:solidFill>
                <a:latin typeface="Poppins Light"/>
                <a:ea typeface="Poppins Light"/>
                <a:cs typeface="Poppins Light"/>
                <a:sym typeface="Poppins Light"/>
              </a:defRPr>
            </a:lvl4pPr>
            <a:lvl5pPr lvl="4" rtl="0">
              <a:spcBef>
                <a:spcPts val="0"/>
              </a:spcBef>
              <a:spcAft>
                <a:spcPts val="0"/>
              </a:spcAft>
              <a:buClr>
                <a:srgbClr val="FFFFFF"/>
              </a:buClr>
              <a:buSzPts val="1400"/>
              <a:buFont typeface="Poppins Light"/>
              <a:buNone/>
              <a:defRPr sz="1400">
                <a:solidFill>
                  <a:srgbClr val="FFFFFF"/>
                </a:solidFill>
                <a:latin typeface="Poppins Light"/>
                <a:ea typeface="Poppins Light"/>
                <a:cs typeface="Poppins Light"/>
                <a:sym typeface="Poppins Light"/>
              </a:defRPr>
            </a:lvl5pPr>
            <a:lvl6pPr lvl="5" rtl="0">
              <a:spcBef>
                <a:spcPts val="0"/>
              </a:spcBef>
              <a:spcAft>
                <a:spcPts val="0"/>
              </a:spcAft>
              <a:buClr>
                <a:srgbClr val="FFFFFF"/>
              </a:buClr>
              <a:buSzPts val="1400"/>
              <a:buFont typeface="Poppins Light"/>
              <a:buNone/>
              <a:defRPr sz="1400">
                <a:solidFill>
                  <a:srgbClr val="FFFFFF"/>
                </a:solidFill>
                <a:latin typeface="Poppins Light"/>
                <a:ea typeface="Poppins Light"/>
                <a:cs typeface="Poppins Light"/>
                <a:sym typeface="Poppins Light"/>
              </a:defRPr>
            </a:lvl6pPr>
            <a:lvl7pPr lvl="6" rtl="0">
              <a:spcBef>
                <a:spcPts val="0"/>
              </a:spcBef>
              <a:spcAft>
                <a:spcPts val="0"/>
              </a:spcAft>
              <a:buClr>
                <a:srgbClr val="FFFFFF"/>
              </a:buClr>
              <a:buSzPts val="1400"/>
              <a:buFont typeface="Poppins Light"/>
              <a:buNone/>
              <a:defRPr sz="1400">
                <a:solidFill>
                  <a:srgbClr val="FFFFFF"/>
                </a:solidFill>
                <a:latin typeface="Poppins Light"/>
                <a:ea typeface="Poppins Light"/>
                <a:cs typeface="Poppins Light"/>
                <a:sym typeface="Poppins Light"/>
              </a:defRPr>
            </a:lvl7pPr>
            <a:lvl8pPr lvl="7" rtl="0">
              <a:spcBef>
                <a:spcPts val="0"/>
              </a:spcBef>
              <a:spcAft>
                <a:spcPts val="0"/>
              </a:spcAft>
              <a:buClr>
                <a:srgbClr val="FFFFFF"/>
              </a:buClr>
              <a:buSzPts val="1400"/>
              <a:buFont typeface="Poppins Light"/>
              <a:buNone/>
              <a:defRPr sz="1400">
                <a:solidFill>
                  <a:srgbClr val="FFFFFF"/>
                </a:solidFill>
                <a:latin typeface="Poppins Light"/>
                <a:ea typeface="Poppins Light"/>
                <a:cs typeface="Poppins Light"/>
                <a:sym typeface="Poppins Light"/>
              </a:defRPr>
            </a:lvl8pPr>
            <a:lvl9pPr lvl="8" rtl="0">
              <a:spcBef>
                <a:spcPts val="0"/>
              </a:spcBef>
              <a:spcAft>
                <a:spcPts val="0"/>
              </a:spcAft>
              <a:buClr>
                <a:srgbClr val="FFFFFF"/>
              </a:buClr>
              <a:buSzPts val="1400"/>
              <a:buFont typeface="Poppins Light"/>
              <a:buNone/>
              <a:defRPr sz="1400">
                <a:solidFill>
                  <a:srgbClr val="FFFFFF"/>
                </a:solidFill>
                <a:latin typeface="Poppins Light"/>
                <a:ea typeface="Poppins Light"/>
                <a:cs typeface="Poppins Light"/>
                <a:sym typeface="Poppins Light"/>
              </a:defRPr>
            </a:lvl9pPr>
          </a:lstStyle>
          <a:p/>
        </p:txBody>
      </p:sp>
      <p:cxnSp>
        <p:nvCxnSpPr>
          <p:cNvPr id="14" name="Google Shape;14;p2"/>
          <p:cNvCxnSpPr/>
          <p:nvPr/>
        </p:nvCxnSpPr>
        <p:spPr>
          <a:xfrm>
            <a:off x="1899000" y="4849650"/>
            <a:ext cx="5951700" cy="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l" type="secHead">
  <p:cSld name="SECTION_HEADER">
    <p:spTree>
      <p:nvGrpSpPr>
        <p:cNvPr id="15" name="Shape 15"/>
        <p:cNvGrpSpPr/>
        <p:nvPr/>
      </p:nvGrpSpPr>
      <p:grpSpPr>
        <a:xfrm>
          <a:off x="0" y="0"/>
          <a:ext cx="0" cy="0"/>
          <a:chOff x="0" y="0"/>
          <a:chExt cx="0" cy="0"/>
        </a:xfrm>
      </p:grpSpPr>
      <p:sp>
        <p:nvSpPr>
          <p:cNvPr id="16" name="Google Shape;16;p3"/>
          <p:cNvSpPr txBox="1"/>
          <p:nvPr>
            <p:ph idx="12" type="sldNum"/>
          </p:nvPr>
        </p:nvSpPr>
        <p:spPr>
          <a:xfrm>
            <a:off x="8249508" y="4658742"/>
            <a:ext cx="548700" cy="393600"/>
          </a:xfrm>
          <a:prstGeom prst="rect">
            <a:avLst/>
          </a:prstGeom>
        </p:spPr>
        <p:txBody>
          <a:bodyPr anchorCtr="0" anchor="t" bIns="91425" lIns="91425" spcFirstLastPara="1" rIns="91425" wrap="square" tIns="91425">
            <a:noAutofit/>
          </a:bodyPr>
          <a:lstStyle>
            <a:lvl1pPr lvl="0" rtl="0">
              <a:buNone/>
              <a:defRPr sz="1000">
                <a:latin typeface="Work Sans"/>
                <a:ea typeface="Work Sans"/>
                <a:cs typeface="Work Sans"/>
                <a:sym typeface="Work Sans"/>
              </a:defRPr>
            </a:lvl1pPr>
            <a:lvl2pPr lvl="1" rtl="0">
              <a:buNone/>
              <a:defRPr sz="1000">
                <a:latin typeface="Work Sans"/>
                <a:ea typeface="Work Sans"/>
                <a:cs typeface="Work Sans"/>
                <a:sym typeface="Work Sans"/>
              </a:defRPr>
            </a:lvl2pPr>
            <a:lvl3pPr lvl="2" rtl="0">
              <a:buNone/>
              <a:defRPr sz="1000">
                <a:latin typeface="Work Sans"/>
                <a:ea typeface="Work Sans"/>
                <a:cs typeface="Work Sans"/>
                <a:sym typeface="Work Sans"/>
              </a:defRPr>
            </a:lvl3pPr>
            <a:lvl4pPr lvl="3" rtl="0">
              <a:buNone/>
              <a:defRPr sz="1000">
                <a:latin typeface="Work Sans"/>
                <a:ea typeface="Work Sans"/>
                <a:cs typeface="Work Sans"/>
                <a:sym typeface="Work Sans"/>
              </a:defRPr>
            </a:lvl4pPr>
            <a:lvl5pPr lvl="4" rtl="0">
              <a:buNone/>
              <a:defRPr sz="1000">
                <a:latin typeface="Work Sans"/>
                <a:ea typeface="Work Sans"/>
                <a:cs typeface="Work Sans"/>
                <a:sym typeface="Work Sans"/>
              </a:defRPr>
            </a:lvl5pPr>
            <a:lvl6pPr lvl="5" rtl="0">
              <a:buNone/>
              <a:defRPr sz="1000">
                <a:latin typeface="Work Sans"/>
                <a:ea typeface="Work Sans"/>
                <a:cs typeface="Work Sans"/>
                <a:sym typeface="Work Sans"/>
              </a:defRPr>
            </a:lvl6pPr>
            <a:lvl7pPr lvl="6" rtl="0">
              <a:buNone/>
              <a:defRPr sz="1000">
                <a:latin typeface="Work Sans"/>
                <a:ea typeface="Work Sans"/>
                <a:cs typeface="Work Sans"/>
                <a:sym typeface="Work Sans"/>
              </a:defRPr>
            </a:lvl7pPr>
            <a:lvl8pPr lvl="7" rtl="0">
              <a:buNone/>
              <a:defRPr sz="1000">
                <a:latin typeface="Work Sans"/>
                <a:ea typeface="Work Sans"/>
                <a:cs typeface="Work Sans"/>
                <a:sym typeface="Work Sans"/>
              </a:defRPr>
            </a:lvl8pPr>
            <a:lvl9pPr lvl="8" rtl="0">
              <a:buNone/>
              <a:defRPr sz="1000">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GB"/>
              <a:t>‹#›</a:t>
            </a:fld>
            <a:endParaRPr/>
          </a:p>
        </p:txBody>
      </p:sp>
      <p:sp>
        <p:nvSpPr>
          <p:cNvPr id="17" name="Google Shape;17;p3"/>
          <p:cNvSpPr txBox="1"/>
          <p:nvPr>
            <p:ph idx="1" type="body"/>
          </p:nvPr>
        </p:nvSpPr>
        <p:spPr>
          <a:xfrm>
            <a:off x="360000" y="1079975"/>
            <a:ext cx="4212000" cy="2306100"/>
          </a:xfrm>
          <a:prstGeom prst="rect">
            <a:avLst/>
          </a:prstGeom>
        </p:spPr>
        <p:txBody>
          <a:bodyPr anchorCtr="0" anchor="t" bIns="91425" lIns="0" spcFirstLastPara="1" rIns="91425" wrap="square" tIns="0">
            <a:noAutofit/>
          </a:bodyPr>
          <a:lstStyle>
            <a:lvl1pPr indent="-342900" lvl="0" marL="457200" rtl="0">
              <a:spcBef>
                <a:spcPts val="0"/>
              </a:spcBef>
              <a:spcAft>
                <a:spcPts val="0"/>
              </a:spcAft>
              <a:buSzPts val="1800"/>
              <a:buFont typeface="Arial"/>
              <a:buChar char="●"/>
              <a:defRPr sz="1800">
                <a:latin typeface="Arial"/>
                <a:ea typeface="Arial"/>
                <a:cs typeface="Arial"/>
                <a:sym typeface="Arial"/>
              </a:defRPr>
            </a:lvl1pPr>
            <a:lvl2pPr indent="-317500" lvl="1" marL="914400" rtl="0">
              <a:spcBef>
                <a:spcPts val="0"/>
              </a:spcBef>
              <a:spcAft>
                <a:spcPts val="0"/>
              </a:spcAft>
              <a:buSzPts val="1400"/>
              <a:buFont typeface="Arial"/>
              <a:buChar char="○"/>
              <a:defRPr sz="1400">
                <a:latin typeface="Arial"/>
                <a:ea typeface="Arial"/>
                <a:cs typeface="Arial"/>
                <a:sym typeface="Arial"/>
              </a:defRPr>
            </a:lvl2pPr>
            <a:lvl3pPr indent="-304800" lvl="2" marL="1371600" rtl="0">
              <a:spcBef>
                <a:spcPts val="0"/>
              </a:spcBef>
              <a:spcAft>
                <a:spcPts val="0"/>
              </a:spcAft>
              <a:buSzPts val="1200"/>
              <a:buFont typeface="Arial"/>
              <a:buChar char="■"/>
              <a:defRPr sz="1200">
                <a:latin typeface="Arial"/>
                <a:ea typeface="Arial"/>
                <a:cs typeface="Arial"/>
                <a:sym typeface="Arial"/>
              </a:defRPr>
            </a:lvl3pPr>
            <a:lvl4pPr indent="-304800" lvl="3" marL="1828800" rtl="0">
              <a:spcBef>
                <a:spcPts val="0"/>
              </a:spcBef>
              <a:spcAft>
                <a:spcPts val="0"/>
              </a:spcAft>
              <a:buSzPts val="1200"/>
              <a:buFont typeface="Arial"/>
              <a:buChar char="●"/>
              <a:defRPr sz="1000">
                <a:latin typeface="Arial"/>
                <a:ea typeface="Arial"/>
                <a:cs typeface="Arial"/>
                <a:sym typeface="Arial"/>
              </a:defRPr>
            </a:lvl4pPr>
            <a:lvl5pPr indent="-304800" lvl="4" marL="2286000" rtl="0">
              <a:spcBef>
                <a:spcPts val="0"/>
              </a:spcBef>
              <a:spcAft>
                <a:spcPts val="0"/>
              </a:spcAft>
              <a:buSzPts val="1200"/>
              <a:buFont typeface="Arial"/>
              <a:buChar char="○"/>
              <a:defRPr sz="1000">
                <a:latin typeface="Arial"/>
                <a:ea typeface="Arial"/>
                <a:cs typeface="Arial"/>
                <a:sym typeface="Arial"/>
              </a:defRPr>
            </a:lvl5pPr>
            <a:lvl6pPr indent="-304800" lvl="5" marL="2743200" rtl="0">
              <a:spcBef>
                <a:spcPts val="0"/>
              </a:spcBef>
              <a:spcAft>
                <a:spcPts val="0"/>
              </a:spcAft>
              <a:buSzPts val="1200"/>
              <a:buFont typeface="Arial"/>
              <a:buChar char="■"/>
              <a:defRPr sz="1000">
                <a:latin typeface="Arial"/>
                <a:ea typeface="Arial"/>
                <a:cs typeface="Arial"/>
                <a:sym typeface="Arial"/>
              </a:defRPr>
            </a:lvl6pPr>
            <a:lvl7pPr indent="-304800" lvl="6" marL="3200400" rtl="0">
              <a:spcBef>
                <a:spcPts val="0"/>
              </a:spcBef>
              <a:spcAft>
                <a:spcPts val="0"/>
              </a:spcAft>
              <a:buSzPts val="1200"/>
              <a:buFont typeface="Arial"/>
              <a:buChar char="●"/>
              <a:defRPr sz="1000">
                <a:latin typeface="Arial"/>
                <a:ea typeface="Arial"/>
                <a:cs typeface="Arial"/>
                <a:sym typeface="Arial"/>
              </a:defRPr>
            </a:lvl7pPr>
            <a:lvl8pPr indent="-304800" lvl="7" marL="3657600" rtl="0">
              <a:spcBef>
                <a:spcPts val="0"/>
              </a:spcBef>
              <a:spcAft>
                <a:spcPts val="0"/>
              </a:spcAft>
              <a:buSzPts val="1200"/>
              <a:buFont typeface="Arial"/>
              <a:buChar char="○"/>
              <a:defRPr sz="1000">
                <a:latin typeface="Arial"/>
                <a:ea typeface="Arial"/>
                <a:cs typeface="Arial"/>
                <a:sym typeface="Arial"/>
              </a:defRPr>
            </a:lvl8pPr>
            <a:lvl9pPr indent="-304800" lvl="8" marL="4114800" rtl="0">
              <a:spcBef>
                <a:spcPts val="0"/>
              </a:spcBef>
              <a:spcAft>
                <a:spcPts val="0"/>
              </a:spcAft>
              <a:buSzPts val="1200"/>
              <a:buFont typeface="Arial"/>
              <a:buChar char="■"/>
              <a:defRPr sz="1000">
                <a:latin typeface="Arial"/>
                <a:ea typeface="Arial"/>
                <a:cs typeface="Arial"/>
                <a:sym typeface="Arial"/>
              </a:defRPr>
            </a:lvl9pPr>
          </a:lstStyle>
          <a:p/>
        </p:txBody>
      </p:sp>
      <p:sp>
        <p:nvSpPr>
          <p:cNvPr id="18" name="Google Shape;18;p3"/>
          <p:cNvSpPr txBox="1"/>
          <p:nvPr>
            <p:ph type="title"/>
          </p:nvPr>
        </p:nvSpPr>
        <p:spPr>
          <a:xfrm>
            <a:off x="360775" y="342275"/>
            <a:ext cx="8423100" cy="737700"/>
          </a:xfrm>
          <a:prstGeom prst="rect">
            <a:avLst/>
          </a:prstGeom>
        </p:spPr>
        <p:txBody>
          <a:bodyPr anchorCtr="0" anchor="t" bIns="91425" lIns="91425" spcFirstLastPara="1" rIns="91425" wrap="square" tIns="91425">
            <a:noAutofit/>
          </a:bodyPr>
          <a:lstStyle>
            <a:lvl1pPr lvl="0">
              <a:spcBef>
                <a:spcPts val="0"/>
              </a:spcBef>
              <a:spcAft>
                <a:spcPts val="0"/>
              </a:spcAft>
              <a:buSzPts val="2000"/>
              <a:buFont typeface="Arial"/>
              <a:buNone/>
              <a:defRPr>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llo">
  <p:cSld name="CUSTOM">
    <p:bg>
      <p:bgPr>
        <a:solidFill>
          <a:schemeClr val="accent4"/>
        </a:solidFill>
      </p:bgPr>
    </p:bg>
    <p:spTree>
      <p:nvGrpSpPr>
        <p:cNvPr id="19" name="Shape 19"/>
        <p:cNvGrpSpPr/>
        <p:nvPr/>
      </p:nvGrpSpPr>
      <p:grpSpPr>
        <a:xfrm>
          <a:off x="0" y="0"/>
          <a:ext cx="0" cy="0"/>
          <a:chOff x="0" y="0"/>
          <a:chExt cx="0" cy="0"/>
        </a:xfrm>
      </p:grpSpPr>
      <p:sp>
        <p:nvSpPr>
          <p:cNvPr id="20" name="Google Shape;20;p4"/>
          <p:cNvSpPr txBox="1"/>
          <p:nvPr>
            <p:ph type="title"/>
          </p:nvPr>
        </p:nvSpPr>
        <p:spPr>
          <a:xfrm>
            <a:off x="370025" y="360000"/>
            <a:ext cx="5929800" cy="930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700"/>
              <a:buFont typeface="Arial"/>
              <a:buNone/>
              <a:defRPr sz="47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
          <p:cNvSpPr txBox="1"/>
          <p:nvPr>
            <p:ph idx="1" type="subTitle"/>
          </p:nvPr>
        </p:nvSpPr>
        <p:spPr>
          <a:xfrm>
            <a:off x="360775" y="2044450"/>
            <a:ext cx="8423100" cy="758700"/>
          </a:xfrm>
          <a:prstGeom prst="rect">
            <a:avLst/>
          </a:prstGeom>
        </p:spPr>
        <p:txBody>
          <a:bodyPr anchorCtr="0" anchor="t" bIns="91425" lIns="91425" spcFirstLastPara="1" rIns="91425" wrap="square" tIns="91425">
            <a:noAutofit/>
          </a:bodyPr>
          <a:lstStyle>
            <a:lvl1pPr lvl="0">
              <a:spcBef>
                <a:spcPts val="0"/>
              </a:spcBef>
              <a:spcAft>
                <a:spcPts val="0"/>
              </a:spcAft>
              <a:buClr>
                <a:srgbClr val="9B1E57"/>
              </a:buClr>
              <a:buSzPts val="2000"/>
              <a:buFont typeface="Arial"/>
              <a:buNone/>
              <a:defRPr b="1" sz="2000">
                <a:solidFill>
                  <a:srgbClr val="9B1E57"/>
                </a:solidFill>
                <a:latin typeface="Arial"/>
                <a:ea typeface="Arial"/>
                <a:cs typeface="Arial"/>
                <a:sym typeface="Arial"/>
              </a:defRPr>
            </a:lvl1pPr>
            <a:lvl2pPr lvl="1">
              <a:spcBef>
                <a:spcPts val="0"/>
              </a:spcBef>
              <a:spcAft>
                <a:spcPts val="0"/>
              </a:spcAft>
              <a:buClr>
                <a:srgbClr val="9B1E57"/>
              </a:buClr>
              <a:buSzPts val="1600"/>
              <a:buFont typeface="Arial"/>
              <a:buNone/>
              <a:defRPr>
                <a:solidFill>
                  <a:srgbClr val="9B1E57"/>
                </a:solidFill>
                <a:latin typeface="Arial"/>
                <a:ea typeface="Arial"/>
                <a:cs typeface="Arial"/>
                <a:sym typeface="Arial"/>
              </a:defRPr>
            </a:lvl2pPr>
            <a:lvl3pPr lvl="2">
              <a:spcBef>
                <a:spcPts val="0"/>
              </a:spcBef>
              <a:spcAft>
                <a:spcPts val="0"/>
              </a:spcAft>
              <a:buClr>
                <a:srgbClr val="9B1E57"/>
              </a:buClr>
              <a:buSzPts val="1600"/>
              <a:buFont typeface="Arial"/>
              <a:buNone/>
              <a:defRPr>
                <a:solidFill>
                  <a:srgbClr val="9B1E57"/>
                </a:solidFill>
                <a:latin typeface="Arial"/>
                <a:ea typeface="Arial"/>
                <a:cs typeface="Arial"/>
                <a:sym typeface="Arial"/>
              </a:defRPr>
            </a:lvl3pPr>
            <a:lvl4pPr lvl="3">
              <a:spcBef>
                <a:spcPts val="0"/>
              </a:spcBef>
              <a:spcAft>
                <a:spcPts val="0"/>
              </a:spcAft>
              <a:buClr>
                <a:srgbClr val="9B1E57"/>
              </a:buClr>
              <a:buSzPts val="1600"/>
              <a:buFont typeface="Arial"/>
              <a:buNone/>
              <a:defRPr>
                <a:solidFill>
                  <a:srgbClr val="9B1E57"/>
                </a:solidFill>
                <a:latin typeface="Arial"/>
                <a:ea typeface="Arial"/>
                <a:cs typeface="Arial"/>
                <a:sym typeface="Arial"/>
              </a:defRPr>
            </a:lvl4pPr>
            <a:lvl5pPr lvl="4">
              <a:spcBef>
                <a:spcPts val="0"/>
              </a:spcBef>
              <a:spcAft>
                <a:spcPts val="0"/>
              </a:spcAft>
              <a:buClr>
                <a:srgbClr val="9B1E57"/>
              </a:buClr>
              <a:buSzPts val="1600"/>
              <a:buFont typeface="Arial"/>
              <a:buNone/>
              <a:defRPr>
                <a:solidFill>
                  <a:srgbClr val="9B1E57"/>
                </a:solidFill>
                <a:latin typeface="Arial"/>
                <a:ea typeface="Arial"/>
                <a:cs typeface="Arial"/>
                <a:sym typeface="Arial"/>
              </a:defRPr>
            </a:lvl5pPr>
            <a:lvl6pPr lvl="5">
              <a:spcBef>
                <a:spcPts val="0"/>
              </a:spcBef>
              <a:spcAft>
                <a:spcPts val="0"/>
              </a:spcAft>
              <a:buClr>
                <a:srgbClr val="9B1E57"/>
              </a:buClr>
              <a:buSzPts val="1600"/>
              <a:buFont typeface="Arial"/>
              <a:buNone/>
              <a:defRPr>
                <a:solidFill>
                  <a:srgbClr val="9B1E57"/>
                </a:solidFill>
                <a:latin typeface="Arial"/>
                <a:ea typeface="Arial"/>
                <a:cs typeface="Arial"/>
                <a:sym typeface="Arial"/>
              </a:defRPr>
            </a:lvl6pPr>
            <a:lvl7pPr lvl="6">
              <a:spcBef>
                <a:spcPts val="0"/>
              </a:spcBef>
              <a:spcAft>
                <a:spcPts val="0"/>
              </a:spcAft>
              <a:buClr>
                <a:srgbClr val="9B1E57"/>
              </a:buClr>
              <a:buSzPts val="1600"/>
              <a:buFont typeface="Arial"/>
              <a:buNone/>
              <a:defRPr>
                <a:solidFill>
                  <a:srgbClr val="9B1E57"/>
                </a:solidFill>
                <a:latin typeface="Arial"/>
                <a:ea typeface="Arial"/>
                <a:cs typeface="Arial"/>
                <a:sym typeface="Arial"/>
              </a:defRPr>
            </a:lvl7pPr>
            <a:lvl8pPr lvl="7">
              <a:spcBef>
                <a:spcPts val="0"/>
              </a:spcBef>
              <a:spcAft>
                <a:spcPts val="0"/>
              </a:spcAft>
              <a:buClr>
                <a:srgbClr val="9B1E57"/>
              </a:buClr>
              <a:buSzPts val="1600"/>
              <a:buFont typeface="Arial"/>
              <a:buNone/>
              <a:defRPr>
                <a:solidFill>
                  <a:srgbClr val="9B1E57"/>
                </a:solidFill>
                <a:latin typeface="Arial"/>
                <a:ea typeface="Arial"/>
                <a:cs typeface="Arial"/>
                <a:sym typeface="Arial"/>
              </a:defRPr>
            </a:lvl8pPr>
            <a:lvl9pPr lvl="8">
              <a:spcBef>
                <a:spcPts val="0"/>
              </a:spcBef>
              <a:spcAft>
                <a:spcPts val="0"/>
              </a:spcAft>
              <a:buClr>
                <a:srgbClr val="9B1E57"/>
              </a:buClr>
              <a:buSzPts val="1600"/>
              <a:buFont typeface="Arial"/>
              <a:buNone/>
              <a:defRPr>
                <a:solidFill>
                  <a:srgbClr val="9B1E57"/>
                </a:solidFill>
                <a:latin typeface="Arial"/>
                <a:ea typeface="Arial"/>
                <a:cs typeface="Arial"/>
                <a:sym typeface="Arial"/>
              </a:defRPr>
            </a:lvl9pPr>
          </a:lstStyle>
          <a:p/>
        </p:txBody>
      </p:sp>
      <p:sp>
        <p:nvSpPr>
          <p:cNvPr id="22" name="Google Shape;22;p4"/>
          <p:cNvSpPr txBox="1"/>
          <p:nvPr>
            <p:ph idx="2" type="body"/>
          </p:nvPr>
        </p:nvSpPr>
        <p:spPr>
          <a:xfrm>
            <a:off x="370025" y="2858525"/>
            <a:ext cx="4094100" cy="1925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Arial"/>
              <a:buChar char="●"/>
              <a:defRPr>
                <a:latin typeface="Arial"/>
                <a:ea typeface="Arial"/>
                <a:cs typeface="Arial"/>
                <a:sym typeface="Arial"/>
              </a:defRPr>
            </a:lvl1pPr>
            <a:lvl2pPr indent="-304800" lvl="1" marL="914400">
              <a:spcBef>
                <a:spcPts val="0"/>
              </a:spcBef>
              <a:spcAft>
                <a:spcPts val="0"/>
              </a:spcAft>
              <a:buSzPts val="1200"/>
              <a:buFont typeface="Arial"/>
              <a:buChar char="○"/>
              <a:defRPr>
                <a:latin typeface="Arial"/>
                <a:ea typeface="Arial"/>
                <a:cs typeface="Arial"/>
                <a:sym typeface="Arial"/>
              </a:defRPr>
            </a:lvl2pPr>
            <a:lvl3pPr indent="-304800" lvl="2" marL="1371600">
              <a:spcBef>
                <a:spcPts val="0"/>
              </a:spcBef>
              <a:spcAft>
                <a:spcPts val="0"/>
              </a:spcAft>
              <a:buSzPts val="1200"/>
              <a:buFont typeface="Arial"/>
              <a:buChar char="■"/>
              <a:defRPr>
                <a:latin typeface="Arial"/>
                <a:ea typeface="Arial"/>
                <a:cs typeface="Arial"/>
                <a:sym typeface="Arial"/>
              </a:defRPr>
            </a:lvl3pPr>
            <a:lvl4pPr indent="-304800" lvl="3" marL="1828800">
              <a:spcBef>
                <a:spcPts val="0"/>
              </a:spcBef>
              <a:spcAft>
                <a:spcPts val="0"/>
              </a:spcAft>
              <a:buSzPts val="1200"/>
              <a:buFont typeface="Arial"/>
              <a:buChar char="●"/>
              <a:defRPr>
                <a:latin typeface="Arial"/>
                <a:ea typeface="Arial"/>
                <a:cs typeface="Arial"/>
                <a:sym typeface="Arial"/>
              </a:defRPr>
            </a:lvl4pPr>
            <a:lvl5pPr indent="-304800" lvl="4" marL="2286000">
              <a:spcBef>
                <a:spcPts val="0"/>
              </a:spcBef>
              <a:spcAft>
                <a:spcPts val="0"/>
              </a:spcAft>
              <a:buSzPts val="1200"/>
              <a:buFont typeface="Arial"/>
              <a:buChar char="○"/>
              <a:defRPr>
                <a:latin typeface="Arial"/>
                <a:ea typeface="Arial"/>
                <a:cs typeface="Arial"/>
                <a:sym typeface="Arial"/>
              </a:defRPr>
            </a:lvl5pPr>
            <a:lvl6pPr indent="-304800" lvl="5" marL="2743200">
              <a:spcBef>
                <a:spcPts val="0"/>
              </a:spcBef>
              <a:spcAft>
                <a:spcPts val="0"/>
              </a:spcAft>
              <a:buSzPts val="1200"/>
              <a:buFont typeface="Arial"/>
              <a:buChar char="■"/>
              <a:defRPr>
                <a:latin typeface="Arial"/>
                <a:ea typeface="Arial"/>
                <a:cs typeface="Arial"/>
                <a:sym typeface="Arial"/>
              </a:defRPr>
            </a:lvl6pPr>
            <a:lvl7pPr indent="-304800" lvl="6" marL="3200400">
              <a:spcBef>
                <a:spcPts val="0"/>
              </a:spcBef>
              <a:spcAft>
                <a:spcPts val="0"/>
              </a:spcAft>
              <a:buSzPts val="1200"/>
              <a:buFont typeface="Arial"/>
              <a:buChar char="●"/>
              <a:defRPr>
                <a:latin typeface="Arial"/>
                <a:ea typeface="Arial"/>
                <a:cs typeface="Arial"/>
                <a:sym typeface="Arial"/>
              </a:defRPr>
            </a:lvl7pPr>
            <a:lvl8pPr indent="-304800" lvl="7" marL="3657600">
              <a:spcBef>
                <a:spcPts val="0"/>
              </a:spcBef>
              <a:spcAft>
                <a:spcPts val="0"/>
              </a:spcAft>
              <a:buSzPts val="1200"/>
              <a:buFont typeface="Arial"/>
              <a:buChar char="○"/>
              <a:defRPr>
                <a:latin typeface="Arial"/>
                <a:ea typeface="Arial"/>
                <a:cs typeface="Arial"/>
                <a:sym typeface="Arial"/>
              </a:defRPr>
            </a:lvl8pPr>
            <a:lvl9pPr indent="-304800" lvl="8" marL="4114800">
              <a:spcBef>
                <a:spcPts val="0"/>
              </a:spcBef>
              <a:spcAft>
                <a:spcPts val="0"/>
              </a:spcAft>
              <a:buSzPts val="1200"/>
              <a:buFont typeface="Arial"/>
              <a:buChar char="■"/>
              <a:defRPr>
                <a:latin typeface="Arial"/>
                <a:ea typeface="Arial"/>
                <a:cs typeface="Arial"/>
                <a:sym typeface="Arial"/>
              </a:defRPr>
            </a:lvl9pPr>
          </a:lstStyle>
          <a:p/>
        </p:txBody>
      </p:sp>
      <p:sp>
        <p:nvSpPr>
          <p:cNvPr id="23" name="Google Shape;23;p4"/>
          <p:cNvSpPr txBox="1"/>
          <p:nvPr>
            <p:ph idx="3" type="body"/>
          </p:nvPr>
        </p:nvSpPr>
        <p:spPr>
          <a:xfrm>
            <a:off x="4684950" y="2858525"/>
            <a:ext cx="4094100" cy="19251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a:lvl1pPr>
            <a:lvl2pPr indent="-304800" lvl="1" marL="914400" rtl="0">
              <a:spcBef>
                <a:spcPts val="0"/>
              </a:spcBef>
              <a:spcAft>
                <a:spcPts val="0"/>
              </a:spcAft>
              <a:buSzPts val="1200"/>
              <a:buChar char="◆"/>
              <a:defRPr/>
            </a:lvl2pPr>
            <a:lvl3pPr indent="-304800" lvl="2" marL="1371600" rtl="0">
              <a:spcBef>
                <a:spcPts val="0"/>
              </a:spcBef>
              <a:spcAft>
                <a:spcPts val="0"/>
              </a:spcAft>
              <a:buSzPts val="1200"/>
              <a:buChar char="●"/>
              <a:defRPr/>
            </a:lvl3pPr>
            <a:lvl4pPr indent="-304800" lvl="3" marL="1828800" rtl="0">
              <a:spcBef>
                <a:spcPts val="0"/>
              </a:spcBef>
              <a:spcAft>
                <a:spcPts val="0"/>
              </a:spcAft>
              <a:buSzPts val="1200"/>
              <a:buChar char="○"/>
              <a:defRPr/>
            </a:lvl4pPr>
            <a:lvl5pPr indent="-304800" lvl="4" marL="2286000" rtl="0">
              <a:spcBef>
                <a:spcPts val="0"/>
              </a:spcBef>
              <a:spcAft>
                <a:spcPts val="0"/>
              </a:spcAft>
              <a:buSzPts val="1200"/>
              <a:buChar char="◆"/>
              <a:defRPr/>
            </a:lvl5pPr>
            <a:lvl6pPr indent="-304800" lvl="5" marL="2743200" rtl="0">
              <a:spcBef>
                <a:spcPts val="0"/>
              </a:spcBef>
              <a:spcAft>
                <a:spcPts val="0"/>
              </a:spcAft>
              <a:buSzPts val="1200"/>
              <a:buChar char="●"/>
              <a:defRPr/>
            </a:lvl6pPr>
            <a:lvl7pPr indent="-304800" lvl="6" marL="3200400" rtl="0">
              <a:spcBef>
                <a:spcPts val="0"/>
              </a:spcBef>
              <a:spcAft>
                <a:spcPts val="0"/>
              </a:spcAft>
              <a:buSzPts val="1200"/>
              <a:buChar char="○"/>
              <a:defRPr/>
            </a:lvl7pPr>
            <a:lvl8pPr indent="-304800" lvl="7" marL="3657600" rtl="0">
              <a:spcBef>
                <a:spcPts val="0"/>
              </a:spcBef>
              <a:spcAft>
                <a:spcPts val="0"/>
              </a:spcAft>
              <a:buSzPts val="1200"/>
              <a:buChar char="◆"/>
              <a:defRPr/>
            </a:lvl8pPr>
            <a:lvl9pPr indent="-304800" lvl="8" marL="4114800" rtl="0">
              <a:spcBef>
                <a:spcPts val="0"/>
              </a:spcBef>
              <a:spcAft>
                <a:spcPts val="0"/>
              </a:spcAft>
              <a:buSzPts val="12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ext" type="twoColTx">
  <p:cSld name="TITLE_AND_TWO_COLUMNS">
    <p:spTree>
      <p:nvGrpSpPr>
        <p:cNvPr id="24" name="Shape 24"/>
        <p:cNvGrpSpPr/>
        <p:nvPr/>
      </p:nvGrpSpPr>
      <p:grpSpPr>
        <a:xfrm>
          <a:off x="0" y="0"/>
          <a:ext cx="0" cy="0"/>
          <a:chOff x="0" y="0"/>
          <a:chExt cx="0" cy="0"/>
        </a:xfrm>
      </p:grpSpPr>
      <p:sp>
        <p:nvSpPr>
          <p:cNvPr id="25" name="Google Shape;25;p5"/>
          <p:cNvSpPr txBox="1"/>
          <p:nvPr>
            <p:ph idx="12" type="sldNum"/>
          </p:nvPr>
        </p:nvSpPr>
        <p:spPr>
          <a:xfrm>
            <a:off x="8249508" y="4658742"/>
            <a:ext cx="548700" cy="393600"/>
          </a:xfrm>
          <a:prstGeom prst="rect">
            <a:avLst/>
          </a:prstGeom>
        </p:spPr>
        <p:txBody>
          <a:bodyPr anchorCtr="0" anchor="t" bIns="91425" lIns="91425" spcFirstLastPara="1" rIns="91425" wrap="square" tIns="91425">
            <a:noAutofit/>
          </a:bodyPr>
          <a:lstStyle>
            <a:lvl1pPr lvl="0" rtl="0">
              <a:buNone/>
              <a:defRPr sz="1000">
                <a:latin typeface="Work Sans"/>
                <a:ea typeface="Work Sans"/>
                <a:cs typeface="Work Sans"/>
                <a:sym typeface="Work Sans"/>
              </a:defRPr>
            </a:lvl1pPr>
            <a:lvl2pPr lvl="1" rtl="0">
              <a:buNone/>
              <a:defRPr sz="1000">
                <a:latin typeface="Work Sans"/>
                <a:ea typeface="Work Sans"/>
                <a:cs typeface="Work Sans"/>
                <a:sym typeface="Work Sans"/>
              </a:defRPr>
            </a:lvl2pPr>
            <a:lvl3pPr lvl="2" rtl="0">
              <a:buNone/>
              <a:defRPr sz="1000">
                <a:latin typeface="Work Sans"/>
                <a:ea typeface="Work Sans"/>
                <a:cs typeface="Work Sans"/>
                <a:sym typeface="Work Sans"/>
              </a:defRPr>
            </a:lvl3pPr>
            <a:lvl4pPr lvl="3" rtl="0">
              <a:buNone/>
              <a:defRPr sz="1000">
                <a:latin typeface="Work Sans"/>
                <a:ea typeface="Work Sans"/>
                <a:cs typeface="Work Sans"/>
                <a:sym typeface="Work Sans"/>
              </a:defRPr>
            </a:lvl4pPr>
            <a:lvl5pPr lvl="4" rtl="0">
              <a:buNone/>
              <a:defRPr sz="1000">
                <a:latin typeface="Work Sans"/>
                <a:ea typeface="Work Sans"/>
                <a:cs typeface="Work Sans"/>
                <a:sym typeface="Work Sans"/>
              </a:defRPr>
            </a:lvl5pPr>
            <a:lvl6pPr lvl="5" rtl="0">
              <a:buNone/>
              <a:defRPr sz="1000">
                <a:latin typeface="Work Sans"/>
                <a:ea typeface="Work Sans"/>
                <a:cs typeface="Work Sans"/>
                <a:sym typeface="Work Sans"/>
              </a:defRPr>
            </a:lvl6pPr>
            <a:lvl7pPr lvl="6" rtl="0">
              <a:buNone/>
              <a:defRPr sz="1000">
                <a:latin typeface="Work Sans"/>
                <a:ea typeface="Work Sans"/>
                <a:cs typeface="Work Sans"/>
                <a:sym typeface="Work Sans"/>
              </a:defRPr>
            </a:lvl7pPr>
            <a:lvl8pPr lvl="7" rtl="0">
              <a:buNone/>
              <a:defRPr sz="1000">
                <a:latin typeface="Work Sans"/>
                <a:ea typeface="Work Sans"/>
                <a:cs typeface="Work Sans"/>
                <a:sym typeface="Work Sans"/>
              </a:defRPr>
            </a:lvl8pPr>
            <a:lvl9pPr lvl="8" rtl="0">
              <a:buNone/>
              <a:defRPr sz="1000">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GB"/>
              <a:t>‹#›</a:t>
            </a:fld>
            <a:endParaRPr/>
          </a:p>
        </p:txBody>
      </p:sp>
      <p:sp>
        <p:nvSpPr>
          <p:cNvPr id="26" name="Google Shape;26;p5"/>
          <p:cNvSpPr txBox="1"/>
          <p:nvPr>
            <p:ph type="title"/>
          </p:nvPr>
        </p:nvSpPr>
        <p:spPr>
          <a:xfrm>
            <a:off x="345700" y="360000"/>
            <a:ext cx="6386400" cy="7506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atin typeface="Mulish Light"/>
                <a:ea typeface="Mulish Light"/>
                <a:cs typeface="Mulish Light"/>
                <a:sym typeface="Mulish Light"/>
              </a:defRPr>
            </a:lvl2pPr>
            <a:lvl3pPr lvl="2">
              <a:spcBef>
                <a:spcPts val="0"/>
              </a:spcBef>
              <a:spcAft>
                <a:spcPts val="0"/>
              </a:spcAft>
              <a:buSzPts val="1400"/>
              <a:buNone/>
              <a:defRPr>
                <a:latin typeface="Mulish Light"/>
                <a:ea typeface="Mulish Light"/>
                <a:cs typeface="Mulish Light"/>
                <a:sym typeface="Mulish Light"/>
              </a:defRPr>
            </a:lvl3pPr>
            <a:lvl4pPr lvl="3">
              <a:spcBef>
                <a:spcPts val="0"/>
              </a:spcBef>
              <a:spcAft>
                <a:spcPts val="0"/>
              </a:spcAft>
              <a:buSzPts val="1400"/>
              <a:buNone/>
              <a:defRPr>
                <a:latin typeface="Mulish Light"/>
                <a:ea typeface="Mulish Light"/>
                <a:cs typeface="Mulish Light"/>
                <a:sym typeface="Mulish Light"/>
              </a:defRPr>
            </a:lvl4pPr>
            <a:lvl5pPr lvl="4">
              <a:spcBef>
                <a:spcPts val="0"/>
              </a:spcBef>
              <a:spcAft>
                <a:spcPts val="0"/>
              </a:spcAft>
              <a:buSzPts val="1400"/>
              <a:buNone/>
              <a:defRPr>
                <a:latin typeface="Mulish Light"/>
                <a:ea typeface="Mulish Light"/>
                <a:cs typeface="Mulish Light"/>
                <a:sym typeface="Mulish Light"/>
              </a:defRPr>
            </a:lvl5pPr>
            <a:lvl6pPr lvl="5">
              <a:spcBef>
                <a:spcPts val="0"/>
              </a:spcBef>
              <a:spcAft>
                <a:spcPts val="0"/>
              </a:spcAft>
              <a:buSzPts val="1400"/>
              <a:buNone/>
              <a:defRPr>
                <a:latin typeface="Mulish Light"/>
                <a:ea typeface="Mulish Light"/>
                <a:cs typeface="Mulish Light"/>
                <a:sym typeface="Mulish Light"/>
              </a:defRPr>
            </a:lvl6pPr>
            <a:lvl7pPr lvl="6">
              <a:spcBef>
                <a:spcPts val="0"/>
              </a:spcBef>
              <a:spcAft>
                <a:spcPts val="0"/>
              </a:spcAft>
              <a:buSzPts val="1400"/>
              <a:buNone/>
              <a:defRPr>
                <a:latin typeface="Mulish Light"/>
                <a:ea typeface="Mulish Light"/>
                <a:cs typeface="Mulish Light"/>
                <a:sym typeface="Mulish Light"/>
              </a:defRPr>
            </a:lvl7pPr>
            <a:lvl8pPr lvl="7">
              <a:spcBef>
                <a:spcPts val="0"/>
              </a:spcBef>
              <a:spcAft>
                <a:spcPts val="0"/>
              </a:spcAft>
              <a:buSzPts val="1400"/>
              <a:buNone/>
              <a:defRPr>
                <a:latin typeface="Mulish Light"/>
                <a:ea typeface="Mulish Light"/>
                <a:cs typeface="Mulish Light"/>
                <a:sym typeface="Mulish Light"/>
              </a:defRPr>
            </a:lvl8pPr>
            <a:lvl9pPr lvl="8">
              <a:spcBef>
                <a:spcPts val="0"/>
              </a:spcBef>
              <a:spcAft>
                <a:spcPts val="0"/>
              </a:spcAft>
              <a:buSzPts val="1400"/>
              <a:buNone/>
              <a:defRPr>
                <a:latin typeface="Mulish Light"/>
                <a:ea typeface="Mulish Light"/>
                <a:cs typeface="Mulish Light"/>
                <a:sym typeface="Mulish Light"/>
              </a:defRPr>
            </a:lvl9pPr>
          </a:lstStyle>
          <a:p/>
        </p:txBody>
      </p:sp>
      <p:sp>
        <p:nvSpPr>
          <p:cNvPr id="27" name="Google Shape;27;p5"/>
          <p:cNvSpPr txBox="1"/>
          <p:nvPr>
            <p:ph idx="1" type="subTitle"/>
          </p:nvPr>
        </p:nvSpPr>
        <p:spPr>
          <a:xfrm>
            <a:off x="362575" y="1096150"/>
            <a:ext cx="4101300" cy="480600"/>
          </a:xfrm>
          <a:prstGeom prst="rect">
            <a:avLst/>
          </a:prstGeom>
        </p:spPr>
        <p:txBody>
          <a:bodyPr anchorCtr="0" anchor="t" bIns="91425" lIns="91425" spcFirstLastPara="1" rIns="91425" wrap="square" tIns="91425">
            <a:noAutofit/>
          </a:bodyPr>
          <a:lstStyle>
            <a:lvl1pPr lvl="0">
              <a:spcBef>
                <a:spcPts val="0"/>
              </a:spcBef>
              <a:spcAft>
                <a:spcPts val="0"/>
              </a:spcAft>
              <a:buSzPts val="1600"/>
              <a:buNone/>
              <a:defRPr>
                <a:latin typeface="Mulish Light"/>
                <a:ea typeface="Mulish Light"/>
                <a:cs typeface="Mulish Light"/>
                <a:sym typeface="Mulish Light"/>
              </a:defRPr>
            </a:lvl1pPr>
            <a:lvl2pPr lvl="1">
              <a:spcBef>
                <a:spcPts val="0"/>
              </a:spcBef>
              <a:spcAft>
                <a:spcPts val="0"/>
              </a:spcAft>
              <a:buSzPts val="1600"/>
              <a:buNone/>
              <a:defRPr>
                <a:latin typeface="Mulish Light"/>
                <a:ea typeface="Mulish Light"/>
                <a:cs typeface="Mulish Light"/>
                <a:sym typeface="Mulish Light"/>
              </a:defRPr>
            </a:lvl2pPr>
            <a:lvl3pPr lvl="2">
              <a:spcBef>
                <a:spcPts val="0"/>
              </a:spcBef>
              <a:spcAft>
                <a:spcPts val="0"/>
              </a:spcAft>
              <a:buSzPts val="1600"/>
              <a:buNone/>
              <a:defRPr>
                <a:latin typeface="Mulish Light"/>
                <a:ea typeface="Mulish Light"/>
                <a:cs typeface="Mulish Light"/>
                <a:sym typeface="Mulish Light"/>
              </a:defRPr>
            </a:lvl3pPr>
            <a:lvl4pPr lvl="3">
              <a:spcBef>
                <a:spcPts val="0"/>
              </a:spcBef>
              <a:spcAft>
                <a:spcPts val="0"/>
              </a:spcAft>
              <a:buSzPts val="1600"/>
              <a:buNone/>
              <a:defRPr>
                <a:latin typeface="Mulish Light"/>
                <a:ea typeface="Mulish Light"/>
                <a:cs typeface="Mulish Light"/>
                <a:sym typeface="Mulish Light"/>
              </a:defRPr>
            </a:lvl4pPr>
            <a:lvl5pPr lvl="4">
              <a:spcBef>
                <a:spcPts val="0"/>
              </a:spcBef>
              <a:spcAft>
                <a:spcPts val="0"/>
              </a:spcAft>
              <a:buSzPts val="1600"/>
              <a:buNone/>
              <a:defRPr>
                <a:latin typeface="Mulish Light"/>
                <a:ea typeface="Mulish Light"/>
                <a:cs typeface="Mulish Light"/>
                <a:sym typeface="Mulish Light"/>
              </a:defRPr>
            </a:lvl5pPr>
            <a:lvl6pPr lvl="5">
              <a:spcBef>
                <a:spcPts val="0"/>
              </a:spcBef>
              <a:spcAft>
                <a:spcPts val="0"/>
              </a:spcAft>
              <a:buSzPts val="1600"/>
              <a:buNone/>
              <a:defRPr>
                <a:latin typeface="Mulish Light"/>
                <a:ea typeface="Mulish Light"/>
                <a:cs typeface="Mulish Light"/>
                <a:sym typeface="Mulish Light"/>
              </a:defRPr>
            </a:lvl6pPr>
            <a:lvl7pPr lvl="6">
              <a:spcBef>
                <a:spcPts val="0"/>
              </a:spcBef>
              <a:spcAft>
                <a:spcPts val="0"/>
              </a:spcAft>
              <a:buSzPts val="1600"/>
              <a:buNone/>
              <a:defRPr>
                <a:latin typeface="Mulish Light"/>
                <a:ea typeface="Mulish Light"/>
                <a:cs typeface="Mulish Light"/>
                <a:sym typeface="Mulish Light"/>
              </a:defRPr>
            </a:lvl7pPr>
            <a:lvl8pPr lvl="7">
              <a:spcBef>
                <a:spcPts val="0"/>
              </a:spcBef>
              <a:spcAft>
                <a:spcPts val="0"/>
              </a:spcAft>
              <a:buSzPts val="1600"/>
              <a:buNone/>
              <a:defRPr>
                <a:latin typeface="Mulish Light"/>
                <a:ea typeface="Mulish Light"/>
                <a:cs typeface="Mulish Light"/>
                <a:sym typeface="Mulish Light"/>
              </a:defRPr>
            </a:lvl8pPr>
            <a:lvl9pPr lvl="8">
              <a:spcBef>
                <a:spcPts val="0"/>
              </a:spcBef>
              <a:spcAft>
                <a:spcPts val="0"/>
              </a:spcAft>
              <a:buSzPts val="1600"/>
              <a:buNone/>
              <a:defRPr>
                <a:latin typeface="Mulish Light"/>
                <a:ea typeface="Mulish Light"/>
                <a:cs typeface="Mulish Light"/>
                <a:sym typeface="Mulish Light"/>
              </a:defRPr>
            </a:lvl9pPr>
          </a:lstStyle>
          <a:p/>
        </p:txBody>
      </p:sp>
      <p:sp>
        <p:nvSpPr>
          <p:cNvPr id="28" name="Google Shape;28;p5"/>
          <p:cNvSpPr txBox="1"/>
          <p:nvPr>
            <p:ph idx="2" type="subTitle"/>
          </p:nvPr>
        </p:nvSpPr>
        <p:spPr>
          <a:xfrm>
            <a:off x="4681350" y="1096150"/>
            <a:ext cx="4101300" cy="480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atin typeface="Mulish Light"/>
                <a:ea typeface="Mulish Light"/>
                <a:cs typeface="Mulish Light"/>
                <a:sym typeface="Mulish Light"/>
              </a:defRPr>
            </a:lvl1pPr>
            <a:lvl2pPr lvl="1" rtl="0">
              <a:spcBef>
                <a:spcPts val="0"/>
              </a:spcBef>
              <a:spcAft>
                <a:spcPts val="0"/>
              </a:spcAft>
              <a:buSzPts val="1600"/>
              <a:buNone/>
              <a:defRPr>
                <a:latin typeface="Mulish Light"/>
                <a:ea typeface="Mulish Light"/>
                <a:cs typeface="Mulish Light"/>
                <a:sym typeface="Mulish Light"/>
              </a:defRPr>
            </a:lvl2pPr>
            <a:lvl3pPr lvl="2" rtl="0">
              <a:spcBef>
                <a:spcPts val="0"/>
              </a:spcBef>
              <a:spcAft>
                <a:spcPts val="0"/>
              </a:spcAft>
              <a:buSzPts val="1600"/>
              <a:buNone/>
              <a:defRPr>
                <a:latin typeface="Mulish Light"/>
                <a:ea typeface="Mulish Light"/>
                <a:cs typeface="Mulish Light"/>
                <a:sym typeface="Mulish Light"/>
              </a:defRPr>
            </a:lvl3pPr>
            <a:lvl4pPr lvl="3" rtl="0">
              <a:spcBef>
                <a:spcPts val="0"/>
              </a:spcBef>
              <a:spcAft>
                <a:spcPts val="0"/>
              </a:spcAft>
              <a:buSzPts val="1600"/>
              <a:buNone/>
              <a:defRPr>
                <a:latin typeface="Mulish Light"/>
                <a:ea typeface="Mulish Light"/>
                <a:cs typeface="Mulish Light"/>
                <a:sym typeface="Mulish Light"/>
              </a:defRPr>
            </a:lvl4pPr>
            <a:lvl5pPr lvl="4" rtl="0">
              <a:spcBef>
                <a:spcPts val="0"/>
              </a:spcBef>
              <a:spcAft>
                <a:spcPts val="0"/>
              </a:spcAft>
              <a:buSzPts val="1600"/>
              <a:buNone/>
              <a:defRPr>
                <a:latin typeface="Mulish Light"/>
                <a:ea typeface="Mulish Light"/>
                <a:cs typeface="Mulish Light"/>
                <a:sym typeface="Mulish Light"/>
              </a:defRPr>
            </a:lvl5pPr>
            <a:lvl6pPr lvl="5" rtl="0">
              <a:spcBef>
                <a:spcPts val="0"/>
              </a:spcBef>
              <a:spcAft>
                <a:spcPts val="0"/>
              </a:spcAft>
              <a:buSzPts val="1600"/>
              <a:buNone/>
              <a:defRPr>
                <a:latin typeface="Mulish Light"/>
                <a:ea typeface="Mulish Light"/>
                <a:cs typeface="Mulish Light"/>
                <a:sym typeface="Mulish Light"/>
              </a:defRPr>
            </a:lvl6pPr>
            <a:lvl7pPr lvl="6" rtl="0">
              <a:spcBef>
                <a:spcPts val="0"/>
              </a:spcBef>
              <a:spcAft>
                <a:spcPts val="0"/>
              </a:spcAft>
              <a:buSzPts val="1600"/>
              <a:buNone/>
              <a:defRPr>
                <a:latin typeface="Mulish Light"/>
                <a:ea typeface="Mulish Light"/>
                <a:cs typeface="Mulish Light"/>
                <a:sym typeface="Mulish Light"/>
              </a:defRPr>
            </a:lvl7pPr>
            <a:lvl8pPr lvl="7" rtl="0">
              <a:spcBef>
                <a:spcPts val="0"/>
              </a:spcBef>
              <a:spcAft>
                <a:spcPts val="0"/>
              </a:spcAft>
              <a:buSzPts val="1600"/>
              <a:buNone/>
              <a:defRPr>
                <a:latin typeface="Mulish Light"/>
                <a:ea typeface="Mulish Light"/>
                <a:cs typeface="Mulish Light"/>
                <a:sym typeface="Mulish Light"/>
              </a:defRPr>
            </a:lvl8pPr>
            <a:lvl9pPr lvl="8" rtl="0">
              <a:spcBef>
                <a:spcPts val="0"/>
              </a:spcBef>
              <a:spcAft>
                <a:spcPts val="0"/>
              </a:spcAft>
              <a:buSzPts val="1600"/>
              <a:buNone/>
              <a:defRPr>
                <a:latin typeface="Mulish Light"/>
                <a:ea typeface="Mulish Light"/>
                <a:cs typeface="Mulish Light"/>
                <a:sym typeface="Mulish Light"/>
              </a:defRPr>
            </a:lvl9pPr>
          </a:lstStyle>
          <a:p/>
        </p:txBody>
      </p:sp>
      <p:sp>
        <p:nvSpPr>
          <p:cNvPr id="29" name="Google Shape;29;p5"/>
          <p:cNvSpPr txBox="1"/>
          <p:nvPr>
            <p:ph idx="3" type="body"/>
          </p:nvPr>
        </p:nvSpPr>
        <p:spPr>
          <a:xfrm>
            <a:off x="379450" y="1593650"/>
            <a:ext cx="4101300" cy="1888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 name="Google Shape;30;p5"/>
          <p:cNvSpPr txBox="1"/>
          <p:nvPr>
            <p:ph idx="4" type="body"/>
          </p:nvPr>
        </p:nvSpPr>
        <p:spPr>
          <a:xfrm>
            <a:off x="4681350" y="1593650"/>
            <a:ext cx="4101300" cy="18888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a:lvl1pPr>
            <a:lvl2pPr indent="-304800" lvl="1" marL="914400" rtl="0">
              <a:spcBef>
                <a:spcPts val="0"/>
              </a:spcBef>
              <a:spcAft>
                <a:spcPts val="0"/>
              </a:spcAft>
              <a:buSzPts val="1200"/>
              <a:buChar char="○"/>
              <a:defRPr/>
            </a:lvl2pPr>
            <a:lvl3pPr indent="-304800" lvl="2" marL="1371600" rtl="0">
              <a:spcBef>
                <a:spcPts val="0"/>
              </a:spcBef>
              <a:spcAft>
                <a:spcPts val="0"/>
              </a:spcAft>
              <a:buSzPts val="1200"/>
              <a:buChar char="■"/>
              <a:defRPr/>
            </a:lvl3pPr>
            <a:lvl4pPr indent="-304800" lvl="3" marL="1828800" rtl="0">
              <a:spcBef>
                <a:spcPts val="0"/>
              </a:spcBef>
              <a:spcAft>
                <a:spcPts val="0"/>
              </a:spcAft>
              <a:buSzPts val="1200"/>
              <a:buChar char="●"/>
              <a:defRPr/>
            </a:lvl4pPr>
            <a:lvl5pPr indent="-304800" lvl="4" marL="2286000" rtl="0">
              <a:spcBef>
                <a:spcPts val="0"/>
              </a:spcBef>
              <a:spcAft>
                <a:spcPts val="0"/>
              </a:spcAft>
              <a:buSzPts val="1200"/>
              <a:buChar char="○"/>
              <a:defRPr/>
            </a:lvl5pPr>
            <a:lvl6pPr indent="-304800" lvl="5" marL="2743200" rtl="0">
              <a:spcBef>
                <a:spcPts val="0"/>
              </a:spcBef>
              <a:spcAft>
                <a:spcPts val="0"/>
              </a:spcAft>
              <a:buSzPts val="1200"/>
              <a:buChar char="■"/>
              <a:defRPr/>
            </a:lvl6pPr>
            <a:lvl7pPr indent="-304800" lvl="6" marL="3200400" rtl="0">
              <a:spcBef>
                <a:spcPts val="0"/>
              </a:spcBef>
              <a:spcAft>
                <a:spcPts val="0"/>
              </a:spcAft>
              <a:buSzPts val="1200"/>
              <a:buChar char="●"/>
              <a:defRPr/>
            </a:lvl7pPr>
            <a:lvl8pPr indent="-304800" lvl="7" marL="3657600" rtl="0">
              <a:spcBef>
                <a:spcPts val="0"/>
              </a:spcBef>
              <a:spcAft>
                <a:spcPts val="0"/>
              </a:spcAft>
              <a:buSzPts val="1200"/>
              <a:buChar char="○"/>
              <a:defRPr/>
            </a:lvl8pPr>
            <a:lvl9pPr indent="-304800" lvl="8" marL="4114800" rtl="0">
              <a:spcBef>
                <a:spcPts val="0"/>
              </a:spcBef>
              <a:spcAft>
                <a:spcPts val="0"/>
              </a:spcAft>
              <a:buSzPts val="12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31" name="Shape 31"/>
        <p:cNvGrpSpPr/>
        <p:nvPr/>
      </p:nvGrpSpPr>
      <p:grpSpPr>
        <a:xfrm>
          <a:off x="0" y="0"/>
          <a:ext cx="0" cy="0"/>
          <a:chOff x="0" y="0"/>
          <a:chExt cx="0" cy="0"/>
        </a:xfrm>
      </p:grpSpPr>
      <p:pic>
        <p:nvPicPr>
          <p:cNvPr id="32" name="Google Shape;32;p6"/>
          <p:cNvPicPr preferRelativeResize="0"/>
          <p:nvPr/>
        </p:nvPicPr>
        <p:blipFill rotWithShape="1">
          <a:blip r:embed="rId2">
            <a:alphaModFix/>
          </a:blip>
          <a:srcRect b="612" l="0" r="0" t="10569"/>
          <a:stretch/>
        </p:blipFill>
        <p:spPr>
          <a:xfrm>
            <a:off x="0" y="0"/>
            <a:ext cx="9144000" cy="5143501"/>
          </a:xfrm>
          <a:prstGeom prst="rect">
            <a:avLst/>
          </a:prstGeom>
          <a:noFill/>
          <a:ln>
            <a:noFill/>
          </a:ln>
        </p:spPr>
      </p:pic>
      <p:sp>
        <p:nvSpPr>
          <p:cNvPr id="33" name="Google Shape;33;p6"/>
          <p:cNvSpPr txBox="1"/>
          <p:nvPr>
            <p:ph type="title"/>
          </p:nvPr>
        </p:nvSpPr>
        <p:spPr>
          <a:xfrm>
            <a:off x="503975" y="2555075"/>
            <a:ext cx="5911800" cy="1036800"/>
          </a:xfrm>
          <a:prstGeom prst="rect">
            <a:avLst/>
          </a:prstGeom>
          <a:noFill/>
          <a:ln>
            <a:noFill/>
          </a:ln>
        </p:spPr>
        <p:txBody>
          <a:bodyPr anchorCtr="0" anchor="b" bIns="91425" lIns="0" spcFirstLastPara="1" rIns="91425" wrap="square" tIns="0">
            <a:noAutofit/>
          </a:bodyPr>
          <a:lstStyle>
            <a:lvl1pPr lvl="0" rtl="0" algn="l">
              <a:lnSpc>
                <a:spcPct val="100000"/>
              </a:lnSpc>
              <a:spcBef>
                <a:spcPts val="0"/>
              </a:spcBef>
              <a:spcAft>
                <a:spcPts val="0"/>
              </a:spcAft>
              <a:buClr>
                <a:schemeClr val="lt1"/>
              </a:buClr>
              <a:buSzPts val="2800"/>
              <a:buNone/>
              <a:defRPr sz="2800">
                <a:solidFill>
                  <a:schemeClr val="lt1"/>
                </a:solidFill>
              </a:defRPr>
            </a:lvl1pPr>
            <a:lvl2pPr lvl="1" rtl="0" algn="l">
              <a:lnSpc>
                <a:spcPct val="100000"/>
              </a:lnSpc>
              <a:spcBef>
                <a:spcPts val="0"/>
              </a:spcBef>
              <a:spcAft>
                <a:spcPts val="0"/>
              </a:spcAft>
              <a:buClr>
                <a:schemeClr val="lt1"/>
              </a:buClr>
              <a:buSzPts val="2800"/>
              <a:buFont typeface="Poppins"/>
              <a:buNone/>
              <a:defRPr sz="2800">
                <a:solidFill>
                  <a:schemeClr val="lt1"/>
                </a:solidFill>
                <a:latin typeface="Poppins"/>
                <a:ea typeface="Poppins"/>
                <a:cs typeface="Poppins"/>
                <a:sym typeface="Poppins"/>
              </a:defRPr>
            </a:lvl2pPr>
            <a:lvl3pPr lvl="2" rtl="0" algn="l">
              <a:lnSpc>
                <a:spcPct val="100000"/>
              </a:lnSpc>
              <a:spcBef>
                <a:spcPts val="0"/>
              </a:spcBef>
              <a:spcAft>
                <a:spcPts val="0"/>
              </a:spcAft>
              <a:buClr>
                <a:schemeClr val="lt1"/>
              </a:buClr>
              <a:buSzPts val="2800"/>
              <a:buFont typeface="Poppins"/>
              <a:buNone/>
              <a:defRPr sz="2800">
                <a:solidFill>
                  <a:schemeClr val="lt1"/>
                </a:solidFill>
                <a:latin typeface="Poppins"/>
                <a:ea typeface="Poppins"/>
                <a:cs typeface="Poppins"/>
                <a:sym typeface="Poppins"/>
              </a:defRPr>
            </a:lvl3pPr>
            <a:lvl4pPr lvl="3" rtl="0" algn="l">
              <a:lnSpc>
                <a:spcPct val="100000"/>
              </a:lnSpc>
              <a:spcBef>
                <a:spcPts val="0"/>
              </a:spcBef>
              <a:spcAft>
                <a:spcPts val="0"/>
              </a:spcAft>
              <a:buClr>
                <a:schemeClr val="lt1"/>
              </a:buClr>
              <a:buSzPts val="2800"/>
              <a:buFont typeface="Poppins"/>
              <a:buNone/>
              <a:defRPr sz="2800">
                <a:solidFill>
                  <a:schemeClr val="lt1"/>
                </a:solidFill>
                <a:latin typeface="Poppins"/>
                <a:ea typeface="Poppins"/>
                <a:cs typeface="Poppins"/>
                <a:sym typeface="Poppins"/>
              </a:defRPr>
            </a:lvl4pPr>
            <a:lvl5pPr lvl="4" rtl="0" algn="l">
              <a:lnSpc>
                <a:spcPct val="100000"/>
              </a:lnSpc>
              <a:spcBef>
                <a:spcPts val="0"/>
              </a:spcBef>
              <a:spcAft>
                <a:spcPts val="0"/>
              </a:spcAft>
              <a:buClr>
                <a:schemeClr val="lt1"/>
              </a:buClr>
              <a:buSzPts val="2800"/>
              <a:buFont typeface="Poppins"/>
              <a:buNone/>
              <a:defRPr sz="2800">
                <a:solidFill>
                  <a:schemeClr val="lt1"/>
                </a:solidFill>
                <a:latin typeface="Poppins"/>
                <a:ea typeface="Poppins"/>
                <a:cs typeface="Poppins"/>
                <a:sym typeface="Poppins"/>
              </a:defRPr>
            </a:lvl5pPr>
            <a:lvl6pPr lvl="5" rtl="0" algn="l">
              <a:lnSpc>
                <a:spcPct val="100000"/>
              </a:lnSpc>
              <a:spcBef>
                <a:spcPts val="0"/>
              </a:spcBef>
              <a:spcAft>
                <a:spcPts val="0"/>
              </a:spcAft>
              <a:buClr>
                <a:schemeClr val="lt1"/>
              </a:buClr>
              <a:buSzPts val="2800"/>
              <a:buFont typeface="Poppins"/>
              <a:buNone/>
              <a:defRPr sz="2800">
                <a:solidFill>
                  <a:schemeClr val="lt1"/>
                </a:solidFill>
                <a:latin typeface="Poppins"/>
                <a:ea typeface="Poppins"/>
                <a:cs typeface="Poppins"/>
                <a:sym typeface="Poppins"/>
              </a:defRPr>
            </a:lvl6pPr>
            <a:lvl7pPr lvl="6" rtl="0" algn="l">
              <a:lnSpc>
                <a:spcPct val="100000"/>
              </a:lnSpc>
              <a:spcBef>
                <a:spcPts val="0"/>
              </a:spcBef>
              <a:spcAft>
                <a:spcPts val="0"/>
              </a:spcAft>
              <a:buClr>
                <a:schemeClr val="lt1"/>
              </a:buClr>
              <a:buSzPts val="2800"/>
              <a:buFont typeface="Poppins"/>
              <a:buNone/>
              <a:defRPr sz="2800">
                <a:solidFill>
                  <a:schemeClr val="lt1"/>
                </a:solidFill>
                <a:latin typeface="Poppins"/>
                <a:ea typeface="Poppins"/>
                <a:cs typeface="Poppins"/>
                <a:sym typeface="Poppins"/>
              </a:defRPr>
            </a:lvl7pPr>
            <a:lvl8pPr lvl="7" rtl="0" algn="l">
              <a:lnSpc>
                <a:spcPct val="100000"/>
              </a:lnSpc>
              <a:spcBef>
                <a:spcPts val="0"/>
              </a:spcBef>
              <a:spcAft>
                <a:spcPts val="0"/>
              </a:spcAft>
              <a:buClr>
                <a:schemeClr val="lt1"/>
              </a:buClr>
              <a:buSzPts val="2800"/>
              <a:buFont typeface="Poppins"/>
              <a:buNone/>
              <a:defRPr sz="2800">
                <a:solidFill>
                  <a:schemeClr val="lt1"/>
                </a:solidFill>
                <a:latin typeface="Poppins"/>
                <a:ea typeface="Poppins"/>
                <a:cs typeface="Poppins"/>
                <a:sym typeface="Poppins"/>
              </a:defRPr>
            </a:lvl8pPr>
            <a:lvl9pPr lvl="8" rtl="0" algn="l">
              <a:lnSpc>
                <a:spcPct val="100000"/>
              </a:lnSpc>
              <a:spcBef>
                <a:spcPts val="0"/>
              </a:spcBef>
              <a:spcAft>
                <a:spcPts val="0"/>
              </a:spcAft>
              <a:buClr>
                <a:schemeClr val="lt1"/>
              </a:buClr>
              <a:buSzPts val="2800"/>
              <a:buFont typeface="Poppins"/>
              <a:buNone/>
              <a:defRPr sz="2800">
                <a:solidFill>
                  <a:schemeClr val="lt1"/>
                </a:solidFill>
                <a:latin typeface="Poppins"/>
                <a:ea typeface="Poppins"/>
                <a:cs typeface="Poppins"/>
                <a:sym typeface="Poppins"/>
              </a:defRPr>
            </a:lvl9pPr>
          </a:lstStyle>
          <a:p/>
        </p:txBody>
      </p:sp>
      <p:sp>
        <p:nvSpPr>
          <p:cNvPr id="34" name="Google Shape;34;p6"/>
          <p:cNvSpPr txBox="1"/>
          <p:nvPr>
            <p:ph idx="1" type="subTitle"/>
          </p:nvPr>
        </p:nvSpPr>
        <p:spPr>
          <a:xfrm>
            <a:off x="503875" y="3651200"/>
            <a:ext cx="5321700" cy="633600"/>
          </a:xfrm>
          <a:prstGeom prst="rect">
            <a:avLst/>
          </a:prstGeom>
          <a:noFill/>
          <a:ln>
            <a:noFill/>
          </a:ln>
        </p:spPr>
        <p:txBody>
          <a:bodyPr anchorCtr="0" anchor="t" bIns="91425" lIns="0" spcFirstLastPara="1" rIns="91425" wrap="square" tIns="0">
            <a:noAutofit/>
          </a:bodyPr>
          <a:lstStyle>
            <a:lvl1pPr lvl="0" rtl="0" algn="l">
              <a:lnSpc>
                <a:spcPct val="100000"/>
              </a:lnSpc>
              <a:spcBef>
                <a:spcPts val="0"/>
              </a:spcBef>
              <a:spcAft>
                <a:spcPts val="0"/>
              </a:spcAft>
              <a:buClr>
                <a:schemeClr val="lt1"/>
              </a:buClr>
              <a:buSzPts val="1400"/>
              <a:buFont typeface="Poppins Light"/>
              <a:buNone/>
              <a:defRPr sz="1400">
                <a:solidFill>
                  <a:schemeClr val="lt1"/>
                </a:solidFill>
                <a:latin typeface="Poppins Light"/>
                <a:ea typeface="Poppins Light"/>
                <a:cs typeface="Poppins Light"/>
                <a:sym typeface="Poppins Light"/>
              </a:defRPr>
            </a:lvl1pPr>
            <a:lvl2pPr lvl="1" rtl="0" algn="l">
              <a:lnSpc>
                <a:spcPct val="100000"/>
              </a:lnSpc>
              <a:spcBef>
                <a:spcPts val="0"/>
              </a:spcBef>
              <a:spcAft>
                <a:spcPts val="0"/>
              </a:spcAft>
              <a:buClr>
                <a:schemeClr val="lt1"/>
              </a:buClr>
              <a:buSzPts val="1400"/>
              <a:buFont typeface="Poppins Light"/>
              <a:buNone/>
              <a:defRPr sz="1400">
                <a:solidFill>
                  <a:schemeClr val="lt1"/>
                </a:solidFill>
                <a:latin typeface="Poppins Light"/>
                <a:ea typeface="Poppins Light"/>
                <a:cs typeface="Poppins Light"/>
                <a:sym typeface="Poppins Light"/>
              </a:defRPr>
            </a:lvl2pPr>
            <a:lvl3pPr lvl="2" rtl="0" algn="l">
              <a:lnSpc>
                <a:spcPct val="100000"/>
              </a:lnSpc>
              <a:spcBef>
                <a:spcPts val="0"/>
              </a:spcBef>
              <a:spcAft>
                <a:spcPts val="0"/>
              </a:spcAft>
              <a:buClr>
                <a:schemeClr val="lt1"/>
              </a:buClr>
              <a:buSzPts val="1400"/>
              <a:buFont typeface="Poppins Light"/>
              <a:buNone/>
              <a:defRPr sz="1400">
                <a:solidFill>
                  <a:schemeClr val="lt1"/>
                </a:solidFill>
                <a:latin typeface="Poppins Light"/>
                <a:ea typeface="Poppins Light"/>
                <a:cs typeface="Poppins Light"/>
                <a:sym typeface="Poppins Light"/>
              </a:defRPr>
            </a:lvl3pPr>
            <a:lvl4pPr lvl="3" rtl="0" algn="l">
              <a:lnSpc>
                <a:spcPct val="100000"/>
              </a:lnSpc>
              <a:spcBef>
                <a:spcPts val="0"/>
              </a:spcBef>
              <a:spcAft>
                <a:spcPts val="0"/>
              </a:spcAft>
              <a:buClr>
                <a:schemeClr val="lt1"/>
              </a:buClr>
              <a:buSzPts val="1400"/>
              <a:buFont typeface="Poppins Light"/>
              <a:buNone/>
              <a:defRPr sz="1400">
                <a:solidFill>
                  <a:schemeClr val="lt1"/>
                </a:solidFill>
                <a:latin typeface="Poppins Light"/>
                <a:ea typeface="Poppins Light"/>
                <a:cs typeface="Poppins Light"/>
                <a:sym typeface="Poppins Light"/>
              </a:defRPr>
            </a:lvl4pPr>
            <a:lvl5pPr lvl="4" rtl="0" algn="l">
              <a:lnSpc>
                <a:spcPct val="100000"/>
              </a:lnSpc>
              <a:spcBef>
                <a:spcPts val="0"/>
              </a:spcBef>
              <a:spcAft>
                <a:spcPts val="0"/>
              </a:spcAft>
              <a:buClr>
                <a:schemeClr val="lt1"/>
              </a:buClr>
              <a:buSzPts val="1400"/>
              <a:buFont typeface="Poppins Light"/>
              <a:buNone/>
              <a:defRPr sz="1400">
                <a:solidFill>
                  <a:schemeClr val="lt1"/>
                </a:solidFill>
                <a:latin typeface="Poppins Light"/>
                <a:ea typeface="Poppins Light"/>
                <a:cs typeface="Poppins Light"/>
                <a:sym typeface="Poppins Light"/>
              </a:defRPr>
            </a:lvl5pPr>
            <a:lvl6pPr lvl="5" rtl="0" algn="l">
              <a:lnSpc>
                <a:spcPct val="100000"/>
              </a:lnSpc>
              <a:spcBef>
                <a:spcPts val="0"/>
              </a:spcBef>
              <a:spcAft>
                <a:spcPts val="0"/>
              </a:spcAft>
              <a:buClr>
                <a:schemeClr val="lt1"/>
              </a:buClr>
              <a:buSzPts val="1400"/>
              <a:buFont typeface="Poppins Light"/>
              <a:buNone/>
              <a:defRPr sz="1400">
                <a:solidFill>
                  <a:schemeClr val="lt1"/>
                </a:solidFill>
                <a:latin typeface="Poppins Light"/>
                <a:ea typeface="Poppins Light"/>
                <a:cs typeface="Poppins Light"/>
                <a:sym typeface="Poppins Light"/>
              </a:defRPr>
            </a:lvl6pPr>
            <a:lvl7pPr lvl="6" rtl="0" algn="l">
              <a:lnSpc>
                <a:spcPct val="100000"/>
              </a:lnSpc>
              <a:spcBef>
                <a:spcPts val="0"/>
              </a:spcBef>
              <a:spcAft>
                <a:spcPts val="0"/>
              </a:spcAft>
              <a:buClr>
                <a:schemeClr val="lt1"/>
              </a:buClr>
              <a:buSzPts val="1400"/>
              <a:buFont typeface="Poppins Light"/>
              <a:buNone/>
              <a:defRPr sz="1400">
                <a:solidFill>
                  <a:schemeClr val="lt1"/>
                </a:solidFill>
                <a:latin typeface="Poppins Light"/>
                <a:ea typeface="Poppins Light"/>
                <a:cs typeface="Poppins Light"/>
                <a:sym typeface="Poppins Light"/>
              </a:defRPr>
            </a:lvl7pPr>
            <a:lvl8pPr lvl="7" rtl="0" algn="l">
              <a:lnSpc>
                <a:spcPct val="100000"/>
              </a:lnSpc>
              <a:spcBef>
                <a:spcPts val="0"/>
              </a:spcBef>
              <a:spcAft>
                <a:spcPts val="0"/>
              </a:spcAft>
              <a:buClr>
                <a:schemeClr val="lt1"/>
              </a:buClr>
              <a:buSzPts val="1400"/>
              <a:buFont typeface="Poppins Light"/>
              <a:buNone/>
              <a:defRPr sz="1400">
                <a:solidFill>
                  <a:schemeClr val="lt1"/>
                </a:solidFill>
                <a:latin typeface="Poppins Light"/>
                <a:ea typeface="Poppins Light"/>
                <a:cs typeface="Poppins Light"/>
                <a:sym typeface="Poppins Light"/>
              </a:defRPr>
            </a:lvl8pPr>
            <a:lvl9pPr lvl="8" rtl="0" algn="l">
              <a:lnSpc>
                <a:spcPct val="100000"/>
              </a:lnSpc>
              <a:spcBef>
                <a:spcPts val="0"/>
              </a:spcBef>
              <a:spcAft>
                <a:spcPts val="0"/>
              </a:spcAft>
              <a:buClr>
                <a:schemeClr val="lt1"/>
              </a:buClr>
              <a:buSzPts val="1400"/>
              <a:buFont typeface="Poppins Light"/>
              <a:buNone/>
              <a:defRPr sz="1400">
                <a:solidFill>
                  <a:schemeClr val="lt1"/>
                </a:solidFill>
                <a:latin typeface="Poppins Light"/>
                <a:ea typeface="Poppins Light"/>
                <a:cs typeface="Poppins Light"/>
                <a:sym typeface="Poppins Light"/>
              </a:defRPr>
            </a:lvl9pPr>
          </a:lstStyle>
          <a:p/>
        </p:txBody>
      </p:sp>
      <p:sp>
        <p:nvSpPr>
          <p:cNvPr id="35" name="Google Shape;35;p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no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rtl="0" algn="r">
              <a:buNone/>
              <a:defRPr sz="1300">
                <a:solidFill>
                  <a:schemeClr val="tx1"/>
                </a:solidFill>
              </a:defRPr>
            </a:lvl1pPr>
            <a:lvl2pPr lvl="1" rtl="0" algn="r">
              <a:buNone/>
              <a:defRPr sz="1300">
                <a:solidFill>
                  <a:schemeClr val="tx1"/>
                </a:solidFill>
              </a:defRPr>
            </a:lvl2pPr>
            <a:lvl3pPr lvl="2" rtl="0" algn="r">
              <a:buNone/>
              <a:defRPr sz="1300">
                <a:solidFill>
                  <a:schemeClr val="tx1"/>
                </a:solidFill>
              </a:defRPr>
            </a:lvl3pPr>
            <a:lvl4pPr lvl="3" rtl="0" algn="r">
              <a:buNone/>
              <a:defRPr sz="1300">
                <a:solidFill>
                  <a:schemeClr val="tx1"/>
                </a:solidFill>
              </a:defRPr>
            </a:lvl4pPr>
            <a:lvl5pPr lvl="4" rtl="0" algn="r">
              <a:buNone/>
              <a:defRPr sz="1300">
                <a:solidFill>
                  <a:schemeClr val="tx1"/>
                </a:solidFill>
              </a:defRPr>
            </a:lvl5pPr>
            <a:lvl6pPr lvl="5" rtl="0" algn="r">
              <a:buNone/>
              <a:defRPr sz="1300">
                <a:solidFill>
                  <a:schemeClr val="tx1"/>
                </a:solidFill>
              </a:defRPr>
            </a:lvl6pPr>
            <a:lvl7pPr lvl="6" rtl="0" algn="r">
              <a:buNone/>
              <a:defRPr sz="1300">
                <a:solidFill>
                  <a:schemeClr val="tx1"/>
                </a:solidFill>
              </a:defRPr>
            </a:lvl7pPr>
            <a:lvl8pPr lvl="7" rtl="0" algn="r">
              <a:buNone/>
              <a:defRPr sz="1300">
                <a:solidFill>
                  <a:schemeClr val="tx1"/>
                </a:solidFill>
              </a:defRPr>
            </a:lvl8pPr>
            <a:lvl9pPr lvl="8" rtl="0" algn="r">
              <a:buNone/>
              <a:defRPr sz="1300">
                <a:solidFill>
                  <a:schemeClr val="tx1"/>
                </a:solidFill>
              </a:defRPr>
            </a:lvl9pPr>
          </a:lstStyle>
          <a:p>
            <a:pPr indent="0" lvl="0" marL="0" rtl="0" algn="r">
              <a:spcBef>
                <a:spcPts val="0"/>
              </a:spcBef>
              <a:spcAft>
                <a:spcPts val="0"/>
              </a:spcAft>
              <a:buNone/>
            </a:pPr>
            <a:fld id="{00000000-1234-1234-1234-123412341234}" type="slidenum">
              <a:rPr lang="en-GB"/>
              <a:t>‹#›</a:t>
            </a:fld>
            <a:endParaRPr/>
          </a:p>
        </p:txBody>
      </p:sp>
      <p:sp>
        <p:nvSpPr>
          <p:cNvPr id="7" name="Google Shape;7;p1"/>
          <p:cNvSpPr txBox="1"/>
          <p:nvPr>
            <p:ph type="title"/>
          </p:nvPr>
        </p:nvSpPr>
        <p:spPr>
          <a:xfrm>
            <a:off x="370025" y="351525"/>
            <a:ext cx="8423100" cy="728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Font typeface="Poppins"/>
              <a:buNone/>
              <a:defRPr b="1" sz="2000">
                <a:latin typeface="Poppins"/>
                <a:ea typeface="Poppins"/>
                <a:cs typeface="Poppins"/>
                <a:sym typeface="Poppi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 name="Google Shape;8;p1"/>
          <p:cNvSpPr txBox="1"/>
          <p:nvPr>
            <p:ph idx="1" type="body"/>
          </p:nvPr>
        </p:nvSpPr>
        <p:spPr>
          <a:xfrm>
            <a:off x="360775" y="1720675"/>
            <a:ext cx="8423100" cy="30627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SzPts val="1200"/>
              <a:buFont typeface="Mulish Light"/>
              <a:buChar char="●"/>
              <a:defRPr sz="1200">
                <a:latin typeface="Mulish Light"/>
                <a:ea typeface="Mulish Light"/>
                <a:cs typeface="Mulish Light"/>
                <a:sym typeface="Mulish Light"/>
              </a:defRPr>
            </a:lvl1pPr>
            <a:lvl2pPr indent="-304800" lvl="1" marL="914400">
              <a:spcBef>
                <a:spcPts val="0"/>
              </a:spcBef>
              <a:spcAft>
                <a:spcPts val="0"/>
              </a:spcAft>
              <a:buSzPts val="1200"/>
              <a:buFont typeface="Mulish Light"/>
              <a:buChar char="○"/>
              <a:defRPr sz="1200">
                <a:latin typeface="Mulish Light"/>
                <a:ea typeface="Mulish Light"/>
                <a:cs typeface="Mulish Light"/>
                <a:sym typeface="Mulish Light"/>
              </a:defRPr>
            </a:lvl2pPr>
            <a:lvl3pPr indent="-304800" lvl="2" marL="1371600">
              <a:spcBef>
                <a:spcPts val="0"/>
              </a:spcBef>
              <a:spcAft>
                <a:spcPts val="0"/>
              </a:spcAft>
              <a:buSzPts val="1200"/>
              <a:buFont typeface="Mulish Light"/>
              <a:buChar char="■"/>
              <a:defRPr sz="1200">
                <a:latin typeface="Mulish Light"/>
                <a:ea typeface="Mulish Light"/>
                <a:cs typeface="Mulish Light"/>
                <a:sym typeface="Mulish Light"/>
              </a:defRPr>
            </a:lvl3pPr>
            <a:lvl4pPr indent="-304800" lvl="3" marL="1828800">
              <a:spcBef>
                <a:spcPts val="0"/>
              </a:spcBef>
              <a:spcAft>
                <a:spcPts val="0"/>
              </a:spcAft>
              <a:buSzPts val="1200"/>
              <a:buFont typeface="Mulish Light"/>
              <a:buChar char="●"/>
              <a:defRPr sz="1200">
                <a:latin typeface="Mulish Light"/>
                <a:ea typeface="Mulish Light"/>
                <a:cs typeface="Mulish Light"/>
                <a:sym typeface="Mulish Light"/>
              </a:defRPr>
            </a:lvl4pPr>
            <a:lvl5pPr indent="-304800" lvl="4" marL="2286000">
              <a:spcBef>
                <a:spcPts val="0"/>
              </a:spcBef>
              <a:spcAft>
                <a:spcPts val="0"/>
              </a:spcAft>
              <a:buSzPts val="1200"/>
              <a:buFont typeface="Mulish Light"/>
              <a:buChar char="○"/>
              <a:defRPr sz="1200">
                <a:latin typeface="Mulish Light"/>
                <a:ea typeface="Mulish Light"/>
                <a:cs typeface="Mulish Light"/>
                <a:sym typeface="Mulish Light"/>
              </a:defRPr>
            </a:lvl5pPr>
            <a:lvl6pPr indent="-304800" lvl="5" marL="2743200">
              <a:spcBef>
                <a:spcPts val="0"/>
              </a:spcBef>
              <a:spcAft>
                <a:spcPts val="0"/>
              </a:spcAft>
              <a:buSzPts val="1200"/>
              <a:buFont typeface="Mulish Light"/>
              <a:buChar char="■"/>
              <a:defRPr sz="1200">
                <a:latin typeface="Mulish Light"/>
                <a:ea typeface="Mulish Light"/>
                <a:cs typeface="Mulish Light"/>
                <a:sym typeface="Mulish Light"/>
              </a:defRPr>
            </a:lvl6pPr>
            <a:lvl7pPr indent="-304800" lvl="6" marL="3200400">
              <a:spcBef>
                <a:spcPts val="0"/>
              </a:spcBef>
              <a:spcAft>
                <a:spcPts val="0"/>
              </a:spcAft>
              <a:buSzPts val="1200"/>
              <a:buFont typeface="Mulish Light"/>
              <a:buChar char="●"/>
              <a:defRPr sz="1200">
                <a:latin typeface="Mulish Light"/>
                <a:ea typeface="Mulish Light"/>
                <a:cs typeface="Mulish Light"/>
                <a:sym typeface="Mulish Light"/>
              </a:defRPr>
            </a:lvl7pPr>
            <a:lvl8pPr indent="-304800" lvl="7" marL="3657600">
              <a:spcBef>
                <a:spcPts val="0"/>
              </a:spcBef>
              <a:spcAft>
                <a:spcPts val="0"/>
              </a:spcAft>
              <a:buSzPts val="1200"/>
              <a:buFont typeface="Mulish Light"/>
              <a:buChar char="○"/>
              <a:defRPr sz="1200">
                <a:latin typeface="Mulish Light"/>
                <a:ea typeface="Mulish Light"/>
                <a:cs typeface="Mulish Light"/>
                <a:sym typeface="Mulish Light"/>
              </a:defRPr>
            </a:lvl8pPr>
            <a:lvl9pPr indent="-304800" lvl="8" marL="4114800">
              <a:spcBef>
                <a:spcPts val="0"/>
              </a:spcBef>
              <a:spcAft>
                <a:spcPts val="0"/>
              </a:spcAft>
              <a:buSzPts val="1200"/>
              <a:buFont typeface="Mulish Light"/>
              <a:buChar char="■"/>
              <a:defRPr sz="1200">
                <a:latin typeface="Mulish Light"/>
                <a:ea typeface="Mulish Light"/>
                <a:cs typeface="Mulish Light"/>
                <a:sym typeface="Mulish Ligh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0">
          <p15:clr>
            <a:srgbClr val="EA4335"/>
          </p15:clr>
        </p15:guide>
        <p15:guide id="2" pos="227">
          <p15:clr>
            <a:srgbClr val="EA4335"/>
          </p15:clr>
        </p15:guide>
        <p15:guide id="3" pos="5533">
          <p15:clr>
            <a:srgbClr val="EA4335"/>
          </p15:clr>
        </p15:guide>
        <p15:guide id="4" orient="horz" pos="227">
          <p15:clr>
            <a:srgbClr val="EA4335"/>
          </p15:clr>
        </p15:guide>
        <p15:guide id="5" orient="horz" pos="3013">
          <p15:clr>
            <a:srgbClr val="EA4335"/>
          </p15:clr>
        </p15:guide>
        <p15:guide id="6" orient="horz" pos="680">
          <p15:clr>
            <a:srgbClr val="EA4335"/>
          </p15:clr>
        </p15:guide>
        <p15:guide id="7" pos="2948">
          <p15:clr>
            <a:srgbClr val="EA4335"/>
          </p15:clr>
        </p15:guide>
        <p15:guide id="8" pos="2812">
          <p15:clr>
            <a:srgbClr val="EA4335"/>
          </p15:clr>
        </p15:guide>
        <p15:guide id="9" pos="1553">
          <p15:clr>
            <a:srgbClr val="EA4335"/>
          </p15:clr>
        </p15:guide>
        <p15:guide id="10" pos="4241">
          <p15:clr>
            <a:srgbClr val="EA4335"/>
          </p15:clr>
        </p15:guide>
        <p15:guide id="11" orient="horz" pos="162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sp>
        <p:nvSpPr>
          <p:cNvPr id="40" name="Google Shape;40;p7"/>
          <p:cNvSpPr/>
          <p:nvPr/>
        </p:nvSpPr>
        <p:spPr>
          <a:xfrm>
            <a:off x="7275" y="4567825"/>
            <a:ext cx="9145800" cy="575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pic>
        <p:nvPicPr>
          <p:cNvPr id="41" name="Google Shape;41;p7"/>
          <p:cNvPicPr preferRelativeResize="0"/>
          <p:nvPr/>
        </p:nvPicPr>
        <p:blipFill rotWithShape="1">
          <a:blip r:embed="rId3">
            <a:alphaModFix/>
          </a:blip>
          <a:srcRect b="0" l="0" r="0" t="0"/>
          <a:stretch/>
        </p:blipFill>
        <p:spPr>
          <a:xfrm>
            <a:off x="7650790" y="4715875"/>
            <a:ext cx="1245173" cy="255650"/>
          </a:xfrm>
          <a:prstGeom prst="rect">
            <a:avLst/>
          </a:prstGeom>
          <a:noFill/>
          <a:ln>
            <a:noFill/>
          </a:ln>
        </p:spPr>
      </p:pic>
      <p:sp>
        <p:nvSpPr>
          <p:cNvPr id="42" name="Google Shape;42;p7"/>
          <p:cNvSpPr txBox="1"/>
          <p:nvPr/>
        </p:nvSpPr>
        <p:spPr>
          <a:xfrm>
            <a:off x="6578375" y="4744100"/>
            <a:ext cx="1224000" cy="2955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n-GB" sz="800">
                <a:solidFill>
                  <a:srgbClr val="D9D9D9"/>
                </a:solidFill>
                <a:latin typeface="Helvetica Neue Light"/>
                <a:ea typeface="Helvetica Neue Light"/>
                <a:cs typeface="Helvetica Neue Light"/>
                <a:sym typeface="Helvetica Neue Light"/>
              </a:rPr>
              <a:t>ROSA version 2.0</a:t>
            </a:r>
            <a:endParaRPr b="1" sz="800">
              <a:solidFill>
                <a:srgbClr val="D9D9D9"/>
              </a:solidFill>
              <a:latin typeface="Helvetica Neue"/>
              <a:ea typeface="Helvetica Neue"/>
              <a:cs typeface="Helvetica Neue"/>
              <a:sym typeface="Helvetica Neue"/>
            </a:endParaRPr>
          </a:p>
        </p:txBody>
      </p:sp>
      <p:sp>
        <p:nvSpPr>
          <p:cNvPr id="43" name="Google Shape;43;p7"/>
          <p:cNvSpPr/>
          <p:nvPr/>
        </p:nvSpPr>
        <p:spPr>
          <a:xfrm>
            <a:off x="0" y="4567825"/>
            <a:ext cx="402900" cy="591000"/>
          </a:xfrm>
          <a:prstGeom prst="rect">
            <a:avLst/>
          </a:prstGeom>
          <a:solidFill>
            <a:srgbClr val="9B1E5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Light"/>
              <a:ea typeface="Helvetica Neue Light"/>
              <a:cs typeface="Helvetica Neue Light"/>
              <a:sym typeface="Helvetica Neue Light"/>
            </a:endParaRPr>
          </a:p>
        </p:txBody>
      </p:sp>
      <p:cxnSp>
        <p:nvCxnSpPr>
          <p:cNvPr id="44" name="Google Shape;44;p7"/>
          <p:cNvCxnSpPr/>
          <p:nvPr/>
        </p:nvCxnSpPr>
        <p:spPr>
          <a:xfrm>
            <a:off x="5600" y="4567825"/>
            <a:ext cx="9141300" cy="0"/>
          </a:xfrm>
          <a:prstGeom prst="straightConnector1">
            <a:avLst/>
          </a:prstGeom>
          <a:noFill/>
          <a:ln cap="flat" cmpd="sng" w="9525">
            <a:solidFill>
              <a:srgbClr val="680034"/>
            </a:solidFill>
            <a:prstDash val="solid"/>
            <a:round/>
            <a:headEnd len="med" w="med" type="none"/>
            <a:tailEnd len="med" w="med" type="none"/>
          </a:ln>
        </p:spPr>
      </p:cxnSp>
      <p:sp>
        <p:nvSpPr>
          <p:cNvPr id="45" name="Google Shape;45;p7"/>
          <p:cNvSpPr txBox="1"/>
          <p:nvPr/>
        </p:nvSpPr>
        <p:spPr>
          <a:xfrm>
            <a:off x="493650" y="4701775"/>
            <a:ext cx="4358100" cy="323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b="1" lang="en-GB" sz="1000">
                <a:solidFill>
                  <a:srgbClr val="9B1E57"/>
                </a:solidFill>
                <a:latin typeface="Helvetica Neue"/>
                <a:ea typeface="Helvetica Neue"/>
                <a:cs typeface="Helvetica Neue"/>
                <a:sym typeface="Helvetica Neue"/>
              </a:rPr>
              <a:t>INITIAL INSIGHTS  </a:t>
            </a:r>
            <a:r>
              <a:rPr lang="en-GB" sz="1000">
                <a:solidFill>
                  <a:srgbClr val="9B1E57"/>
                </a:solidFill>
                <a:latin typeface="Helvetica Neue"/>
                <a:ea typeface="Helvetica Neue"/>
                <a:cs typeface="Helvetica Neue"/>
                <a:sym typeface="Helvetica Neue"/>
              </a:rPr>
              <a:t>|  Module B  |  </a:t>
            </a:r>
            <a:r>
              <a:rPr i="1" lang="en-GB" sz="1000">
                <a:solidFill>
                  <a:srgbClr val="9B1E57"/>
                </a:solidFill>
                <a:latin typeface="Helvetica Neue"/>
                <a:ea typeface="Helvetica Neue"/>
                <a:cs typeface="Helvetica Neue"/>
                <a:sym typeface="Helvetica Neue"/>
              </a:rPr>
              <a:t>Gather Data</a:t>
            </a:r>
            <a:endParaRPr i="1" sz="800">
              <a:solidFill>
                <a:srgbClr val="9B1E57"/>
              </a:solidFill>
            </a:endParaRPr>
          </a:p>
        </p:txBody>
      </p:sp>
      <p:sp>
        <p:nvSpPr>
          <p:cNvPr id="46" name="Google Shape;46;p7"/>
          <p:cNvSpPr txBox="1"/>
          <p:nvPr/>
        </p:nvSpPr>
        <p:spPr>
          <a:xfrm>
            <a:off x="402825" y="391875"/>
            <a:ext cx="3777900" cy="3777900"/>
          </a:xfrm>
          <a:prstGeom prst="rect">
            <a:avLst/>
          </a:prstGeom>
          <a:solidFill>
            <a:srgbClr val="FFFFFF">
              <a:alpha val="94300"/>
            </a:srgbClr>
          </a:solidFill>
          <a:ln>
            <a:noFill/>
          </a:ln>
          <a:effectLst>
            <a:outerShdw blurRad="371475" rotWithShape="0" algn="bl" dir="5400000" dist="19050">
              <a:srgbClr val="434343">
                <a:alpha val="50000"/>
              </a:srgbClr>
            </a:outerShdw>
          </a:effectLst>
        </p:spPr>
        <p:txBody>
          <a:bodyPr anchorCtr="0" anchor="t" bIns="180000" lIns="180000" spcFirstLastPara="1" rIns="180000" wrap="square" tIns="180000">
            <a:noAutofit/>
          </a:bodyPr>
          <a:lstStyle/>
          <a:p>
            <a:pPr indent="0" lvl="0" marL="0" rtl="0" algn="l">
              <a:lnSpc>
                <a:spcPct val="90000"/>
              </a:lnSpc>
              <a:spcBef>
                <a:spcPts val="0"/>
              </a:spcBef>
              <a:spcAft>
                <a:spcPts val="0"/>
              </a:spcAft>
              <a:buNone/>
            </a:pPr>
            <a:r>
              <a:rPr b="1" lang="en-GB" sz="1900">
                <a:solidFill>
                  <a:srgbClr val="434343"/>
                </a:solidFill>
              </a:rPr>
              <a:t>DSB</a:t>
            </a:r>
            <a:endParaRPr b="1" sz="1900">
              <a:solidFill>
                <a:srgbClr val="434343"/>
              </a:solidFill>
            </a:endParaRPr>
          </a:p>
          <a:p>
            <a:pPr indent="0" lvl="0" marL="0" rtl="0" algn="l">
              <a:lnSpc>
                <a:spcPct val="70000"/>
              </a:lnSpc>
              <a:spcBef>
                <a:spcPts val="1000"/>
              </a:spcBef>
              <a:spcAft>
                <a:spcPts val="0"/>
              </a:spcAft>
              <a:buNone/>
            </a:pPr>
            <a:r>
              <a:rPr b="1" lang="en-GB" sz="3200">
                <a:solidFill>
                  <a:srgbClr val="680034"/>
                </a:solidFill>
              </a:rPr>
              <a:t>Demand </a:t>
            </a:r>
            <a:endParaRPr b="1" sz="3200">
              <a:solidFill>
                <a:srgbClr val="680034"/>
              </a:solidFill>
            </a:endParaRPr>
          </a:p>
          <a:p>
            <a:pPr indent="0" lvl="0" marL="0" rtl="0" algn="l">
              <a:lnSpc>
                <a:spcPct val="70000"/>
              </a:lnSpc>
              <a:spcBef>
                <a:spcPts val="0"/>
              </a:spcBef>
              <a:spcAft>
                <a:spcPts val="0"/>
              </a:spcAft>
              <a:buNone/>
            </a:pPr>
            <a:r>
              <a:rPr b="1" lang="en-GB" sz="3200">
                <a:solidFill>
                  <a:srgbClr val="680034"/>
                </a:solidFill>
              </a:rPr>
              <a:t>Strategy </a:t>
            </a:r>
            <a:br>
              <a:rPr b="1" lang="en-GB" sz="3200">
                <a:solidFill>
                  <a:srgbClr val="680034"/>
                </a:solidFill>
              </a:rPr>
            </a:br>
            <a:r>
              <a:rPr b="1" lang="en-GB" sz="3200">
                <a:solidFill>
                  <a:srgbClr val="680034"/>
                </a:solidFill>
              </a:rPr>
              <a:t>Builder</a:t>
            </a:r>
            <a:endParaRPr b="1" sz="3200">
              <a:solidFill>
                <a:srgbClr val="680034"/>
              </a:solidFill>
            </a:endParaRPr>
          </a:p>
          <a:p>
            <a:pPr indent="0" lvl="0" marL="0" rtl="0" algn="l">
              <a:lnSpc>
                <a:spcPct val="90000"/>
              </a:lnSpc>
              <a:spcBef>
                <a:spcPts val="1000"/>
              </a:spcBef>
              <a:spcAft>
                <a:spcPts val="0"/>
              </a:spcAft>
              <a:buNone/>
            </a:pPr>
            <a:r>
              <a:rPr lang="en-GB" sz="2100">
                <a:solidFill>
                  <a:srgbClr val="9E9E9E"/>
                </a:solidFill>
              </a:rPr>
              <a:t>Data presentation</a:t>
            </a:r>
            <a:br>
              <a:rPr lang="en-GB" sz="2100">
                <a:solidFill>
                  <a:srgbClr val="9E9E9E"/>
                </a:solidFill>
              </a:rPr>
            </a:br>
            <a:endParaRPr sz="160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8"/>
          <p:cNvSpPr txBox="1"/>
          <p:nvPr>
            <p:ph type="title"/>
          </p:nvPr>
        </p:nvSpPr>
        <p:spPr>
          <a:xfrm>
            <a:off x="360775" y="349150"/>
            <a:ext cx="4103100" cy="73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00">
                <a:solidFill>
                  <a:srgbClr val="9B1E57"/>
                </a:solidFill>
                <a:latin typeface="Arial"/>
                <a:ea typeface="Arial"/>
                <a:cs typeface="Arial"/>
                <a:sym typeface="Arial"/>
              </a:rPr>
              <a:t>Agenda</a:t>
            </a:r>
            <a:endParaRPr sz="2400">
              <a:solidFill>
                <a:srgbClr val="9B1E57"/>
              </a:solidFill>
              <a:latin typeface="Arial"/>
              <a:ea typeface="Arial"/>
              <a:cs typeface="Arial"/>
              <a:sym typeface="Arial"/>
            </a:endParaRPr>
          </a:p>
        </p:txBody>
      </p:sp>
      <p:sp>
        <p:nvSpPr>
          <p:cNvPr id="52" name="Google Shape;52;p8"/>
          <p:cNvSpPr txBox="1"/>
          <p:nvPr>
            <p:ph idx="1" type="body"/>
          </p:nvPr>
        </p:nvSpPr>
        <p:spPr>
          <a:xfrm>
            <a:off x="1402575" y="1336300"/>
            <a:ext cx="5362500" cy="2235900"/>
          </a:xfrm>
          <a:prstGeom prst="rect">
            <a:avLst/>
          </a:prstGeom>
        </p:spPr>
        <p:txBody>
          <a:bodyPr anchorCtr="0" anchor="t" bIns="91425" lIns="0" spcFirstLastPara="1" rIns="91425" wrap="square" tIns="0">
            <a:noAutofit/>
          </a:bodyPr>
          <a:lstStyle/>
          <a:p>
            <a:pPr indent="-279400" lvl="0" marL="330200" rtl="0" algn="l">
              <a:spcBef>
                <a:spcPts val="0"/>
              </a:spcBef>
              <a:spcAft>
                <a:spcPts val="0"/>
              </a:spcAft>
              <a:buSzPts val="1800"/>
              <a:buFont typeface="Arial"/>
              <a:buAutoNum type="arabicPeriod"/>
            </a:pPr>
            <a:r>
              <a:rPr lang="en-GB">
                <a:latin typeface="Arial"/>
                <a:ea typeface="Arial"/>
                <a:cs typeface="Arial"/>
                <a:sym typeface="Arial"/>
              </a:rPr>
              <a:t>Why </a:t>
            </a:r>
            <a:r>
              <a:rPr lang="en-GB">
                <a:latin typeface="Arial"/>
                <a:ea typeface="Arial"/>
                <a:cs typeface="Arial"/>
                <a:sym typeface="Arial"/>
              </a:rPr>
              <a:t>d</a:t>
            </a:r>
            <a:r>
              <a:rPr lang="en-GB">
                <a:latin typeface="Arial"/>
                <a:ea typeface="Arial"/>
                <a:cs typeface="Arial"/>
                <a:sym typeface="Arial"/>
              </a:rPr>
              <a:t>ata? </a:t>
            </a:r>
            <a:endParaRPr>
              <a:latin typeface="Arial"/>
              <a:ea typeface="Arial"/>
              <a:cs typeface="Arial"/>
              <a:sym typeface="Arial"/>
            </a:endParaRPr>
          </a:p>
          <a:p>
            <a:pPr indent="-279400" lvl="0" marL="330200" rtl="0" algn="l">
              <a:spcBef>
                <a:spcPts val="0"/>
              </a:spcBef>
              <a:spcAft>
                <a:spcPts val="0"/>
              </a:spcAft>
              <a:buSzPts val="1800"/>
              <a:buFont typeface="Arial"/>
              <a:buAutoNum type="arabicPeriod"/>
            </a:pPr>
            <a:r>
              <a:rPr lang="en-GB">
                <a:latin typeface="Arial"/>
                <a:ea typeface="Arial"/>
                <a:cs typeface="Arial"/>
                <a:sym typeface="Arial"/>
              </a:rPr>
              <a:t>Reviewing</a:t>
            </a:r>
            <a:r>
              <a:rPr lang="en-GB">
                <a:latin typeface="Arial"/>
                <a:ea typeface="Arial"/>
                <a:cs typeface="Arial"/>
                <a:sym typeface="Arial"/>
              </a:rPr>
              <a:t> </a:t>
            </a:r>
            <a:r>
              <a:rPr lang="en-GB"/>
              <a:t>e</a:t>
            </a:r>
            <a:r>
              <a:rPr lang="en-GB">
                <a:latin typeface="Arial"/>
                <a:ea typeface="Arial"/>
                <a:cs typeface="Arial"/>
                <a:sym typeface="Arial"/>
              </a:rPr>
              <a:t>xisting </a:t>
            </a:r>
            <a:r>
              <a:rPr lang="en-GB"/>
              <a:t>d</a:t>
            </a:r>
            <a:r>
              <a:rPr lang="en-GB">
                <a:latin typeface="Arial"/>
                <a:ea typeface="Arial"/>
                <a:cs typeface="Arial"/>
                <a:sym typeface="Arial"/>
              </a:rPr>
              <a:t>ata </a:t>
            </a:r>
            <a:endParaRPr>
              <a:latin typeface="Arial"/>
              <a:ea typeface="Arial"/>
              <a:cs typeface="Arial"/>
              <a:sym typeface="Arial"/>
            </a:endParaRPr>
          </a:p>
          <a:p>
            <a:pPr indent="-279400" lvl="0" marL="330200" rtl="0" algn="l">
              <a:spcBef>
                <a:spcPts val="0"/>
              </a:spcBef>
              <a:spcAft>
                <a:spcPts val="0"/>
              </a:spcAft>
              <a:buSzPts val="1800"/>
              <a:buFont typeface="Arial"/>
              <a:buAutoNum type="arabicPeriod"/>
            </a:pPr>
            <a:r>
              <a:rPr lang="en-GB">
                <a:solidFill>
                  <a:schemeClr val="dk1"/>
                </a:solidFill>
              </a:rPr>
              <a:t>Validate where the strategy will focus</a:t>
            </a:r>
            <a:r>
              <a:rPr lang="en-GB">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254000" lvl="1" marL="673100" rtl="0" algn="l">
              <a:spcBef>
                <a:spcPts val="0"/>
              </a:spcBef>
              <a:spcAft>
                <a:spcPts val="0"/>
              </a:spcAft>
              <a:buSzPts val="1400"/>
              <a:buFont typeface="Arial"/>
              <a:buChar char="○"/>
            </a:pPr>
            <a:r>
              <a:rPr lang="en-GB">
                <a:solidFill>
                  <a:schemeClr val="dk1"/>
                </a:solidFill>
                <a:latin typeface="Arial"/>
                <a:ea typeface="Arial"/>
                <a:cs typeface="Arial"/>
                <a:sym typeface="Arial"/>
              </a:rPr>
              <a:t>Where</a:t>
            </a:r>
            <a:r>
              <a:rPr lang="en-GB">
                <a:solidFill>
                  <a:schemeClr val="dk1"/>
                </a:solidFill>
              </a:rPr>
              <a:t>: Priority Locations</a:t>
            </a:r>
            <a:endParaRPr>
              <a:solidFill>
                <a:schemeClr val="dk1"/>
              </a:solidFill>
              <a:latin typeface="Arial"/>
              <a:ea typeface="Arial"/>
              <a:cs typeface="Arial"/>
              <a:sym typeface="Arial"/>
            </a:endParaRPr>
          </a:p>
          <a:p>
            <a:pPr indent="-254000" lvl="1" marL="673100" rtl="0" algn="l">
              <a:spcBef>
                <a:spcPts val="0"/>
              </a:spcBef>
              <a:spcAft>
                <a:spcPts val="0"/>
              </a:spcAft>
              <a:buSzPts val="1400"/>
              <a:buFont typeface="Arial"/>
              <a:buChar char="○"/>
            </a:pPr>
            <a:r>
              <a:rPr lang="en-GB">
                <a:latin typeface="Arial"/>
                <a:ea typeface="Arial"/>
                <a:cs typeface="Arial"/>
                <a:sym typeface="Arial"/>
              </a:rPr>
              <a:t>Who</a:t>
            </a:r>
            <a:r>
              <a:rPr lang="en-GB"/>
              <a:t>: Priority Communities</a:t>
            </a:r>
            <a:endParaRPr>
              <a:latin typeface="Arial"/>
              <a:ea typeface="Arial"/>
              <a:cs typeface="Arial"/>
              <a:sym typeface="Arial"/>
            </a:endParaRPr>
          </a:p>
          <a:p>
            <a:pPr indent="-254000" lvl="1" marL="673100" rtl="0" algn="l">
              <a:spcBef>
                <a:spcPts val="0"/>
              </a:spcBef>
              <a:spcAft>
                <a:spcPts val="0"/>
              </a:spcAft>
              <a:buSzPts val="1400"/>
              <a:buFont typeface="Arial"/>
              <a:buChar char="○"/>
            </a:pPr>
            <a:r>
              <a:rPr lang="en-GB">
                <a:latin typeface="Arial"/>
                <a:ea typeface="Arial"/>
                <a:cs typeface="Arial"/>
                <a:sym typeface="Arial"/>
              </a:rPr>
              <a:t>Immuni</a:t>
            </a:r>
            <a:r>
              <a:rPr lang="en-GB"/>
              <a:t>z</a:t>
            </a:r>
            <a:r>
              <a:rPr lang="en-GB">
                <a:latin typeface="Arial"/>
                <a:ea typeface="Arial"/>
                <a:cs typeface="Arial"/>
                <a:sym typeface="Arial"/>
              </a:rPr>
              <a:t>ation Program Objective </a:t>
            </a:r>
            <a:endParaRPr>
              <a:latin typeface="Arial"/>
              <a:ea typeface="Arial"/>
              <a:cs typeface="Arial"/>
              <a:sym typeface="Arial"/>
            </a:endParaRPr>
          </a:p>
          <a:p>
            <a:pPr indent="0" lvl="0" marL="330200" rtl="0" algn="l">
              <a:spcBef>
                <a:spcPts val="0"/>
              </a:spcBef>
              <a:spcAft>
                <a:spcPts val="0"/>
              </a:spcAft>
              <a:buNone/>
            </a:pPr>
            <a:r>
              <a:t/>
            </a:r>
            <a:endParaRPr>
              <a:latin typeface="Arial"/>
              <a:ea typeface="Arial"/>
              <a:cs typeface="Arial"/>
              <a:sym typeface="Arial"/>
            </a:endParaRPr>
          </a:p>
        </p:txBody>
      </p:sp>
      <p:sp>
        <p:nvSpPr>
          <p:cNvPr id="53" name="Google Shape;53;p8"/>
          <p:cNvSpPr txBox="1"/>
          <p:nvPr/>
        </p:nvSpPr>
        <p:spPr>
          <a:xfrm>
            <a:off x="360000" y="3931800"/>
            <a:ext cx="8424000" cy="851700"/>
          </a:xfrm>
          <a:prstGeom prst="rect">
            <a:avLst/>
          </a:prstGeom>
          <a:solidFill>
            <a:srgbClr val="1F33F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000">
                <a:solidFill>
                  <a:srgbClr val="FFFF00"/>
                </a:solidFill>
              </a:rPr>
              <a:t>INSTRUCTIONS - delete before presenting</a:t>
            </a:r>
            <a:endParaRPr b="1" sz="1000">
              <a:solidFill>
                <a:srgbClr val="FFFF00"/>
              </a:solidFill>
            </a:endParaRPr>
          </a:p>
          <a:p>
            <a:pPr indent="0" lvl="0" marL="0" rtl="0" algn="l">
              <a:spcBef>
                <a:spcPts val="0"/>
              </a:spcBef>
              <a:spcAft>
                <a:spcPts val="0"/>
              </a:spcAft>
              <a:buNone/>
            </a:pPr>
            <a:r>
              <a:t/>
            </a:r>
            <a:endParaRPr b="1" sz="1000">
              <a:solidFill>
                <a:srgbClr val="FFFF00"/>
              </a:solidFill>
            </a:endParaRPr>
          </a:p>
          <a:p>
            <a:pPr indent="-292100" lvl="0" marL="457200" rtl="0" algn="l">
              <a:spcBef>
                <a:spcPts val="0"/>
              </a:spcBef>
              <a:spcAft>
                <a:spcPts val="0"/>
              </a:spcAft>
              <a:buClr>
                <a:srgbClr val="FFFF00"/>
              </a:buClr>
              <a:buSzPts val="1000"/>
              <a:buChar char="●"/>
            </a:pPr>
            <a:r>
              <a:rPr lang="en-GB" sz="1000">
                <a:solidFill>
                  <a:srgbClr val="FFFF00"/>
                </a:solidFill>
              </a:rPr>
              <a:t>It is recommended that the agenda includes these 3 items. </a:t>
            </a:r>
            <a:endParaRPr sz="1000">
              <a:solidFill>
                <a:srgbClr val="FFFF00"/>
              </a:solidFill>
            </a:endParaRPr>
          </a:p>
          <a:p>
            <a:pPr indent="-292100" lvl="0" marL="457200" rtl="0" algn="l">
              <a:spcBef>
                <a:spcPts val="0"/>
              </a:spcBef>
              <a:spcAft>
                <a:spcPts val="0"/>
              </a:spcAft>
              <a:buClr>
                <a:srgbClr val="FFFF00"/>
              </a:buClr>
              <a:buSzPts val="1000"/>
              <a:buChar char="●"/>
            </a:pPr>
            <a:r>
              <a:rPr lang="en-GB" sz="1000">
                <a:solidFill>
                  <a:srgbClr val="FFFF00"/>
                </a:solidFill>
              </a:rPr>
              <a:t>Add additional agenda items and timings as you see fit. </a:t>
            </a:r>
            <a:endParaRPr sz="1000">
              <a:solidFill>
                <a:srgbClr val="FFFF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1"/>
                                        </p:tgtEl>
                                        <p:attrNameLst>
                                          <p:attrName>style.visibility</p:attrName>
                                        </p:attrNameLst>
                                      </p:cBhvr>
                                      <p:to>
                                        <p:strVal val="visible"/>
                                      </p:to>
                                    </p:set>
                                    <p:animEffect filter="fade" transition="in">
                                      <p:cBhvr>
                                        <p:cTn dur="500"/>
                                        <p:tgtEl>
                                          <p:spTgt spid="5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2">
                                            <p:txEl>
                                              <p:pRg end="0" st="0"/>
                                            </p:txEl>
                                          </p:spTgt>
                                        </p:tgtEl>
                                        <p:attrNameLst>
                                          <p:attrName>style.visibility</p:attrName>
                                        </p:attrNameLst>
                                      </p:cBhvr>
                                      <p:to>
                                        <p:strVal val="visible"/>
                                      </p:to>
                                    </p:set>
                                    <p:animEffect filter="fade" transition="in">
                                      <p:cBhvr>
                                        <p:cTn dur="500"/>
                                        <p:tgtEl>
                                          <p:spTgt spid="52">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2">
                                            <p:txEl>
                                              <p:pRg end="1" st="1"/>
                                            </p:txEl>
                                          </p:spTgt>
                                        </p:tgtEl>
                                        <p:attrNameLst>
                                          <p:attrName>style.visibility</p:attrName>
                                        </p:attrNameLst>
                                      </p:cBhvr>
                                      <p:to>
                                        <p:strVal val="visible"/>
                                      </p:to>
                                    </p:set>
                                    <p:animEffect filter="fade" transition="in">
                                      <p:cBhvr>
                                        <p:cTn dur="500"/>
                                        <p:tgtEl>
                                          <p:spTgt spid="52">
                                            <p:txEl>
                                              <p:pRg end="1" st="1"/>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52">
                                            <p:txEl>
                                              <p:pRg end="2" st="2"/>
                                            </p:txEl>
                                          </p:spTgt>
                                        </p:tgtEl>
                                        <p:attrNameLst>
                                          <p:attrName>style.visibility</p:attrName>
                                        </p:attrNameLst>
                                      </p:cBhvr>
                                      <p:to>
                                        <p:strVal val="visible"/>
                                      </p:to>
                                    </p:set>
                                    <p:animEffect filter="fade" transition="in">
                                      <p:cBhvr>
                                        <p:cTn dur="500"/>
                                        <p:tgtEl>
                                          <p:spTgt spid="52">
                                            <p:txEl>
                                              <p:pRg end="2" st="2"/>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2">
                                            <p:txEl>
                                              <p:pRg end="3" st="3"/>
                                            </p:txEl>
                                          </p:spTgt>
                                        </p:tgtEl>
                                        <p:attrNameLst>
                                          <p:attrName>style.visibility</p:attrName>
                                        </p:attrNameLst>
                                      </p:cBhvr>
                                      <p:to>
                                        <p:strVal val="visible"/>
                                      </p:to>
                                    </p:set>
                                    <p:animEffect filter="fade" transition="in">
                                      <p:cBhvr>
                                        <p:cTn dur="500"/>
                                        <p:tgtEl>
                                          <p:spTgt spid="52">
                                            <p:txEl>
                                              <p:pRg end="3" st="3"/>
                                            </p:txEl>
                                          </p:spTgt>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52">
                                            <p:txEl>
                                              <p:pRg end="4" st="4"/>
                                            </p:txEl>
                                          </p:spTgt>
                                        </p:tgtEl>
                                        <p:attrNameLst>
                                          <p:attrName>style.visibility</p:attrName>
                                        </p:attrNameLst>
                                      </p:cBhvr>
                                      <p:to>
                                        <p:strVal val="visible"/>
                                      </p:to>
                                    </p:set>
                                    <p:animEffect filter="fade" transition="in">
                                      <p:cBhvr>
                                        <p:cTn dur="500"/>
                                        <p:tgtEl>
                                          <p:spTgt spid="52">
                                            <p:txEl>
                                              <p:pRg end="4" st="4"/>
                                            </p:txEl>
                                          </p:spTgt>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2">
                                            <p:txEl>
                                              <p:pRg end="5" st="5"/>
                                            </p:txEl>
                                          </p:spTgt>
                                        </p:tgtEl>
                                        <p:attrNameLst>
                                          <p:attrName>style.visibility</p:attrName>
                                        </p:attrNameLst>
                                      </p:cBhvr>
                                      <p:to>
                                        <p:strVal val="visible"/>
                                      </p:to>
                                    </p:set>
                                    <p:animEffect filter="fade" transition="in">
                                      <p:cBhvr>
                                        <p:cTn dur="500"/>
                                        <p:tgtEl>
                                          <p:spTgt spid="52">
                                            <p:txEl>
                                              <p:pRg end="5" st="5"/>
                                            </p:txEl>
                                          </p:spTgt>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52">
                                            <p:txEl>
                                              <p:pRg end="6" st="6"/>
                                            </p:txEl>
                                          </p:spTgt>
                                        </p:tgtEl>
                                        <p:attrNameLst>
                                          <p:attrName>style.visibility</p:attrName>
                                        </p:attrNameLst>
                                      </p:cBhvr>
                                      <p:to>
                                        <p:strVal val="visible"/>
                                      </p:to>
                                    </p:set>
                                    <p:animEffect filter="fade" transition="in">
                                      <p:cBhvr>
                                        <p:cTn dur="500"/>
                                        <p:tgtEl>
                                          <p:spTgt spid="52">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 name="Shape 57"/>
        <p:cNvGrpSpPr/>
        <p:nvPr/>
      </p:nvGrpSpPr>
      <p:grpSpPr>
        <a:xfrm>
          <a:off x="0" y="0"/>
          <a:ext cx="0" cy="0"/>
          <a:chOff x="0" y="0"/>
          <a:chExt cx="0" cy="0"/>
        </a:xfrm>
      </p:grpSpPr>
      <p:sp>
        <p:nvSpPr>
          <p:cNvPr id="58" name="Google Shape;58;p9"/>
          <p:cNvSpPr txBox="1"/>
          <p:nvPr>
            <p:ph type="title"/>
          </p:nvPr>
        </p:nvSpPr>
        <p:spPr>
          <a:xfrm>
            <a:off x="360000" y="614850"/>
            <a:ext cx="5929800" cy="181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Why Data? </a:t>
            </a:r>
            <a:endParaRPr/>
          </a:p>
        </p:txBody>
      </p:sp>
      <p:sp>
        <p:nvSpPr>
          <p:cNvPr id="59" name="Google Shape;59;p9"/>
          <p:cNvSpPr txBox="1"/>
          <p:nvPr/>
        </p:nvSpPr>
        <p:spPr>
          <a:xfrm>
            <a:off x="387400" y="3416300"/>
            <a:ext cx="4965600" cy="13914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680034"/>
                </a:solidFill>
              </a:rPr>
              <a:t>INSTRUCTIONS - delete before presenting</a:t>
            </a:r>
            <a:endParaRPr b="1" sz="1200">
              <a:solidFill>
                <a:srgbClr val="680034"/>
              </a:solidFill>
            </a:endParaRPr>
          </a:p>
          <a:p>
            <a:pPr indent="0" lvl="0" marL="0" rtl="0" algn="l">
              <a:spcBef>
                <a:spcPts val="0"/>
              </a:spcBef>
              <a:spcAft>
                <a:spcPts val="0"/>
              </a:spcAft>
              <a:buNone/>
            </a:pPr>
            <a:r>
              <a:t/>
            </a:r>
            <a:endParaRPr b="1" sz="1200">
              <a:solidFill>
                <a:srgbClr val="680034"/>
              </a:solidFill>
            </a:endParaRPr>
          </a:p>
          <a:p>
            <a:pPr indent="-304800" lvl="0" marL="457200" rtl="0" algn="l">
              <a:spcBef>
                <a:spcPts val="0"/>
              </a:spcBef>
              <a:spcAft>
                <a:spcPts val="0"/>
              </a:spcAft>
              <a:buClr>
                <a:srgbClr val="680034"/>
              </a:buClr>
              <a:buSzPts val="1200"/>
              <a:buChar char="●"/>
            </a:pPr>
            <a:r>
              <a:rPr lang="en-GB" sz="1200">
                <a:solidFill>
                  <a:srgbClr val="680034"/>
                </a:solidFill>
              </a:rPr>
              <a:t>This first </a:t>
            </a:r>
            <a:r>
              <a:rPr lang="en-GB" sz="1200">
                <a:solidFill>
                  <a:srgbClr val="680034"/>
                </a:solidFill>
              </a:rPr>
              <a:t>section</a:t>
            </a:r>
            <a:r>
              <a:rPr lang="en-GB" sz="1200">
                <a:solidFill>
                  <a:srgbClr val="680034"/>
                </a:solidFill>
              </a:rPr>
              <a:t> allows you to explain to </a:t>
            </a:r>
            <a:r>
              <a:rPr lang="en-GB" sz="1200">
                <a:solidFill>
                  <a:srgbClr val="680034"/>
                </a:solidFill>
              </a:rPr>
              <a:t>participants in Workshop 1 why data is important to the strategy development process. </a:t>
            </a:r>
            <a:endParaRPr sz="1200">
              <a:solidFill>
                <a:srgbClr val="680034"/>
              </a:solidFill>
            </a:endParaRPr>
          </a:p>
          <a:p>
            <a:pPr indent="-304800" lvl="0" marL="457200" rtl="0" algn="l">
              <a:spcBef>
                <a:spcPts val="0"/>
              </a:spcBef>
              <a:spcAft>
                <a:spcPts val="0"/>
              </a:spcAft>
              <a:buClr>
                <a:srgbClr val="680034"/>
              </a:buClr>
              <a:buSzPts val="1200"/>
              <a:buChar char="●"/>
            </a:pPr>
            <a:r>
              <a:rPr lang="en-GB" sz="1200">
                <a:solidFill>
                  <a:srgbClr val="680034"/>
                </a:solidFill>
              </a:rPr>
              <a:t>You will explain</a:t>
            </a:r>
            <a:r>
              <a:rPr lang="en-GB" sz="1200">
                <a:solidFill>
                  <a:srgbClr val="680034"/>
                </a:solidFill>
              </a:rPr>
              <a:t> how data is being defined, why existing data is so important, and where we are in the process.</a:t>
            </a:r>
            <a:endParaRPr sz="1200">
              <a:solidFill>
                <a:srgbClr val="680034"/>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0"/>
          <p:cNvSpPr txBox="1"/>
          <p:nvPr>
            <p:ph type="title"/>
          </p:nvPr>
        </p:nvSpPr>
        <p:spPr>
          <a:xfrm>
            <a:off x="360000" y="276475"/>
            <a:ext cx="80106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9B1E57"/>
                </a:solidFill>
                <a:latin typeface="Arial"/>
                <a:ea typeface="Arial"/>
                <a:cs typeface="Arial"/>
                <a:sym typeface="Arial"/>
              </a:rPr>
              <a:t>How does data help build an Immunization Demand Strategy</a:t>
            </a:r>
            <a:r>
              <a:rPr lang="en-GB">
                <a:solidFill>
                  <a:srgbClr val="9B1E57"/>
                </a:solidFill>
                <a:latin typeface="Arial"/>
                <a:ea typeface="Arial"/>
                <a:cs typeface="Arial"/>
                <a:sym typeface="Arial"/>
              </a:rPr>
              <a:t>?</a:t>
            </a:r>
            <a:endParaRPr>
              <a:solidFill>
                <a:srgbClr val="9B1E57"/>
              </a:solidFill>
              <a:latin typeface="Arial"/>
              <a:ea typeface="Arial"/>
              <a:cs typeface="Arial"/>
              <a:sym typeface="Arial"/>
            </a:endParaRPr>
          </a:p>
        </p:txBody>
      </p:sp>
      <p:sp>
        <p:nvSpPr>
          <p:cNvPr id="65" name="Google Shape;65;p10"/>
          <p:cNvSpPr txBox="1"/>
          <p:nvPr>
            <p:ph idx="3" type="body"/>
          </p:nvPr>
        </p:nvSpPr>
        <p:spPr>
          <a:xfrm>
            <a:off x="895975" y="1591229"/>
            <a:ext cx="3431700" cy="135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300">
                <a:solidFill>
                  <a:schemeClr val="dk1"/>
                </a:solidFill>
                <a:latin typeface="Arial"/>
                <a:ea typeface="Arial"/>
                <a:cs typeface="Arial"/>
                <a:sym typeface="Arial"/>
              </a:rPr>
              <a:t>To build a strategy based on the real reasons people don’t vaccinate</a:t>
            </a:r>
            <a:r>
              <a:rPr lang="en-GB" sz="1300">
                <a:solidFill>
                  <a:schemeClr val="dk1"/>
                </a:solidFill>
                <a:latin typeface="Arial"/>
                <a:ea typeface="Arial"/>
                <a:cs typeface="Arial"/>
                <a:sym typeface="Arial"/>
              </a:rPr>
              <a:t>,</a:t>
            </a:r>
            <a:r>
              <a:rPr lang="en-GB" sz="1300">
                <a:solidFill>
                  <a:schemeClr val="dk1"/>
                </a:solidFill>
                <a:latin typeface="Arial"/>
                <a:ea typeface="Arial"/>
                <a:cs typeface="Arial"/>
                <a:sym typeface="Arial"/>
              </a:rPr>
              <a:t> we need </a:t>
            </a:r>
            <a:r>
              <a:rPr b="1" lang="en-GB" sz="1300">
                <a:solidFill>
                  <a:schemeClr val="dk1"/>
                </a:solidFill>
                <a:latin typeface="Arial"/>
                <a:ea typeface="Arial"/>
                <a:cs typeface="Arial"/>
                <a:sym typeface="Arial"/>
              </a:rPr>
              <a:t>data</a:t>
            </a:r>
            <a:r>
              <a:rPr lang="en-GB" sz="1300">
                <a:solidFill>
                  <a:schemeClr val="dk1"/>
                </a:solidFill>
                <a:latin typeface="Arial"/>
                <a:ea typeface="Arial"/>
                <a:cs typeface="Arial"/>
                <a:sym typeface="Arial"/>
              </a:rPr>
              <a:t>. Data is the information about what people </a:t>
            </a:r>
            <a:r>
              <a:rPr i="1" lang="en-GB" sz="1300">
                <a:solidFill>
                  <a:schemeClr val="dk1"/>
                </a:solidFill>
                <a:latin typeface="Arial"/>
                <a:ea typeface="Arial"/>
                <a:cs typeface="Arial"/>
                <a:sym typeface="Arial"/>
              </a:rPr>
              <a:t>actually</a:t>
            </a:r>
            <a:r>
              <a:rPr lang="en-GB" sz="1300">
                <a:solidFill>
                  <a:schemeClr val="dk1"/>
                </a:solidFill>
                <a:latin typeface="Arial"/>
                <a:ea typeface="Arial"/>
                <a:cs typeface="Arial"/>
                <a:sym typeface="Arial"/>
              </a:rPr>
              <a:t> do. </a:t>
            </a:r>
            <a:endParaRPr sz="1300">
              <a:solidFill>
                <a:schemeClr val="dk1"/>
              </a:solidFill>
              <a:latin typeface="Arial"/>
              <a:ea typeface="Arial"/>
              <a:cs typeface="Arial"/>
              <a:sym typeface="Arial"/>
            </a:endParaRPr>
          </a:p>
          <a:p>
            <a:pPr indent="0" lvl="0" marL="0" rtl="0" algn="l">
              <a:spcBef>
                <a:spcPts val="0"/>
              </a:spcBef>
              <a:spcAft>
                <a:spcPts val="0"/>
              </a:spcAft>
              <a:buNone/>
            </a:pPr>
            <a:r>
              <a:t/>
            </a:r>
            <a:endParaRPr sz="1300">
              <a:solidFill>
                <a:schemeClr val="dk1"/>
              </a:solidFill>
              <a:latin typeface="Arial"/>
              <a:ea typeface="Arial"/>
              <a:cs typeface="Arial"/>
              <a:sym typeface="Arial"/>
            </a:endParaRPr>
          </a:p>
          <a:p>
            <a:pPr indent="0" lvl="0" marL="0" rtl="0" algn="l">
              <a:spcBef>
                <a:spcPts val="0"/>
              </a:spcBef>
              <a:spcAft>
                <a:spcPts val="0"/>
              </a:spcAft>
              <a:buNone/>
            </a:pPr>
            <a:r>
              <a:t/>
            </a:r>
            <a:endParaRPr sz="1300">
              <a:solidFill>
                <a:schemeClr val="dk1"/>
              </a:solidFill>
              <a:latin typeface="Arial"/>
              <a:ea typeface="Arial"/>
              <a:cs typeface="Arial"/>
              <a:sym typeface="Arial"/>
            </a:endParaRPr>
          </a:p>
        </p:txBody>
      </p:sp>
      <p:grpSp>
        <p:nvGrpSpPr>
          <p:cNvPr id="66" name="Google Shape;66;p10"/>
          <p:cNvGrpSpPr/>
          <p:nvPr/>
        </p:nvGrpSpPr>
        <p:grpSpPr>
          <a:xfrm>
            <a:off x="895961" y="3005717"/>
            <a:ext cx="2162422" cy="1153297"/>
            <a:chOff x="895975" y="3279630"/>
            <a:chExt cx="2409920" cy="1285297"/>
          </a:xfrm>
        </p:grpSpPr>
        <p:sp>
          <p:nvSpPr>
            <p:cNvPr id="67" name="Google Shape;67;p10"/>
            <p:cNvSpPr/>
            <p:nvPr/>
          </p:nvSpPr>
          <p:spPr>
            <a:xfrm>
              <a:off x="895975" y="4225310"/>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68" name="Google Shape;68;p10"/>
            <p:cNvSpPr/>
            <p:nvPr/>
          </p:nvSpPr>
          <p:spPr>
            <a:xfrm>
              <a:off x="1307183" y="4090213"/>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69" name="Google Shape;69;p10"/>
            <p:cNvSpPr/>
            <p:nvPr/>
          </p:nvSpPr>
          <p:spPr>
            <a:xfrm>
              <a:off x="1375718" y="3752470"/>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70" name="Google Shape;70;p10"/>
            <p:cNvSpPr/>
            <p:nvPr/>
          </p:nvSpPr>
          <p:spPr>
            <a:xfrm>
              <a:off x="1786926" y="4292859"/>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71" name="Google Shape;71;p10"/>
            <p:cNvSpPr/>
            <p:nvPr/>
          </p:nvSpPr>
          <p:spPr>
            <a:xfrm>
              <a:off x="1855461" y="3955116"/>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72" name="Google Shape;72;p10"/>
            <p:cNvSpPr/>
            <p:nvPr/>
          </p:nvSpPr>
          <p:spPr>
            <a:xfrm>
              <a:off x="1581322" y="3482276"/>
              <a:ext cx="238500" cy="238500"/>
            </a:xfrm>
            <a:prstGeom prst="ellipse">
              <a:avLst/>
            </a:prstGeom>
            <a:solidFill>
              <a:srgbClr val="9B1E57"/>
            </a:solidFill>
            <a:ln cap="flat" cmpd="sng" w="9525">
              <a:solidFill>
                <a:srgbClr val="9B1E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73" name="Google Shape;73;p10"/>
            <p:cNvSpPr/>
            <p:nvPr/>
          </p:nvSpPr>
          <p:spPr>
            <a:xfrm>
              <a:off x="1649857" y="3820019"/>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74" name="Google Shape;74;p10"/>
            <p:cNvSpPr/>
            <p:nvPr/>
          </p:nvSpPr>
          <p:spPr>
            <a:xfrm>
              <a:off x="1923996" y="3617373"/>
              <a:ext cx="238500" cy="238500"/>
            </a:xfrm>
            <a:prstGeom prst="ellipse">
              <a:avLst/>
            </a:prstGeom>
            <a:solidFill>
              <a:srgbClr val="9B1E57"/>
            </a:solidFill>
            <a:ln cap="flat" cmpd="sng" w="9525">
              <a:solidFill>
                <a:srgbClr val="9B1E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75" name="Google Shape;75;p10"/>
            <p:cNvSpPr/>
            <p:nvPr/>
          </p:nvSpPr>
          <p:spPr>
            <a:xfrm>
              <a:off x="964509" y="4022665"/>
              <a:ext cx="238500" cy="238500"/>
            </a:xfrm>
            <a:prstGeom prst="ellipse">
              <a:avLst/>
            </a:prstGeom>
            <a:solidFill>
              <a:srgbClr val="9E9E9E"/>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76" name="Google Shape;76;p10"/>
            <p:cNvSpPr/>
            <p:nvPr/>
          </p:nvSpPr>
          <p:spPr>
            <a:xfrm>
              <a:off x="1101579" y="3279630"/>
              <a:ext cx="238500" cy="238500"/>
            </a:xfrm>
            <a:prstGeom prst="ellipse">
              <a:avLst/>
            </a:prstGeom>
            <a:solidFill>
              <a:srgbClr val="9B1E57"/>
            </a:solidFill>
            <a:ln cap="flat" cmpd="sng" w="9525">
              <a:solidFill>
                <a:srgbClr val="9B1E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77" name="Google Shape;77;p10"/>
            <p:cNvSpPr/>
            <p:nvPr/>
          </p:nvSpPr>
          <p:spPr>
            <a:xfrm>
              <a:off x="1444253" y="3347179"/>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78" name="Google Shape;78;p10"/>
            <p:cNvSpPr/>
            <p:nvPr/>
          </p:nvSpPr>
          <p:spPr>
            <a:xfrm>
              <a:off x="1170114" y="3887567"/>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79" name="Google Shape;79;p10"/>
            <p:cNvSpPr/>
            <p:nvPr/>
          </p:nvSpPr>
          <p:spPr>
            <a:xfrm>
              <a:off x="1718392" y="3414727"/>
              <a:ext cx="238500" cy="238500"/>
            </a:xfrm>
            <a:prstGeom prst="ellipse">
              <a:avLst/>
            </a:prstGeom>
            <a:solidFill>
              <a:srgbClr val="9E9E9E"/>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80" name="Google Shape;80;p10"/>
            <p:cNvSpPr/>
            <p:nvPr/>
          </p:nvSpPr>
          <p:spPr>
            <a:xfrm>
              <a:off x="1238648" y="3684922"/>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81" name="Google Shape;81;p10"/>
            <p:cNvSpPr/>
            <p:nvPr/>
          </p:nvSpPr>
          <p:spPr>
            <a:xfrm>
              <a:off x="1512787" y="4157762"/>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82" name="Google Shape;82;p10"/>
            <p:cNvSpPr/>
            <p:nvPr/>
          </p:nvSpPr>
          <p:spPr>
            <a:xfrm>
              <a:off x="1033044" y="3549825"/>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83" name="Google Shape;83;p10"/>
            <p:cNvSpPr/>
            <p:nvPr/>
          </p:nvSpPr>
          <p:spPr>
            <a:xfrm rot="10800000">
              <a:off x="3067395" y="3380748"/>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84" name="Google Shape;84;p10"/>
            <p:cNvSpPr/>
            <p:nvPr/>
          </p:nvSpPr>
          <p:spPr>
            <a:xfrm rot="10800000">
              <a:off x="2656187" y="3515845"/>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85" name="Google Shape;85;p10"/>
            <p:cNvSpPr/>
            <p:nvPr/>
          </p:nvSpPr>
          <p:spPr>
            <a:xfrm rot="10800000">
              <a:off x="2587652" y="3853588"/>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86" name="Google Shape;86;p10"/>
            <p:cNvSpPr/>
            <p:nvPr/>
          </p:nvSpPr>
          <p:spPr>
            <a:xfrm rot="10800000">
              <a:off x="2176444" y="3313199"/>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87" name="Google Shape;87;p10"/>
            <p:cNvSpPr/>
            <p:nvPr/>
          </p:nvSpPr>
          <p:spPr>
            <a:xfrm rot="10800000">
              <a:off x="2107909" y="3650942"/>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88" name="Google Shape;88;p10"/>
            <p:cNvSpPr/>
            <p:nvPr/>
          </p:nvSpPr>
          <p:spPr>
            <a:xfrm rot="10800000">
              <a:off x="2382048" y="4123782"/>
              <a:ext cx="238500" cy="238500"/>
            </a:xfrm>
            <a:prstGeom prst="ellipse">
              <a:avLst/>
            </a:prstGeom>
            <a:solidFill>
              <a:srgbClr val="9B1E57"/>
            </a:solidFill>
            <a:ln cap="flat" cmpd="sng" w="9525">
              <a:solidFill>
                <a:srgbClr val="9B1E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89" name="Google Shape;89;p10"/>
            <p:cNvSpPr/>
            <p:nvPr/>
          </p:nvSpPr>
          <p:spPr>
            <a:xfrm rot="10800000">
              <a:off x="2313513" y="3786039"/>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90" name="Google Shape;90;p10"/>
            <p:cNvSpPr/>
            <p:nvPr/>
          </p:nvSpPr>
          <p:spPr>
            <a:xfrm rot="10800000">
              <a:off x="2039374" y="3988685"/>
              <a:ext cx="238500" cy="238500"/>
            </a:xfrm>
            <a:prstGeom prst="ellipse">
              <a:avLst/>
            </a:prstGeom>
            <a:solidFill>
              <a:srgbClr val="9B1E57"/>
            </a:solidFill>
            <a:ln cap="flat" cmpd="sng" w="9525">
              <a:solidFill>
                <a:srgbClr val="9B1E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91" name="Google Shape;91;p10"/>
            <p:cNvSpPr/>
            <p:nvPr/>
          </p:nvSpPr>
          <p:spPr>
            <a:xfrm rot="10800000">
              <a:off x="2998860" y="3583393"/>
              <a:ext cx="238500" cy="238500"/>
            </a:xfrm>
            <a:prstGeom prst="ellipse">
              <a:avLst/>
            </a:prstGeom>
            <a:solidFill>
              <a:srgbClr val="9E9E9E"/>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92" name="Google Shape;92;p10"/>
            <p:cNvSpPr/>
            <p:nvPr/>
          </p:nvSpPr>
          <p:spPr>
            <a:xfrm rot="10800000">
              <a:off x="2861791" y="4326428"/>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93" name="Google Shape;93;p10"/>
            <p:cNvSpPr/>
            <p:nvPr/>
          </p:nvSpPr>
          <p:spPr>
            <a:xfrm rot="10800000">
              <a:off x="2519117" y="4258879"/>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94" name="Google Shape;94;p10"/>
            <p:cNvSpPr/>
            <p:nvPr/>
          </p:nvSpPr>
          <p:spPr>
            <a:xfrm rot="10800000">
              <a:off x="2793256" y="3718491"/>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95" name="Google Shape;95;p10"/>
            <p:cNvSpPr/>
            <p:nvPr/>
          </p:nvSpPr>
          <p:spPr>
            <a:xfrm rot="10800000">
              <a:off x="2244978" y="4191331"/>
              <a:ext cx="238500" cy="238500"/>
            </a:xfrm>
            <a:prstGeom prst="ellipse">
              <a:avLst/>
            </a:prstGeom>
            <a:solidFill>
              <a:srgbClr val="9E9E9E"/>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96" name="Google Shape;96;p10"/>
            <p:cNvSpPr/>
            <p:nvPr/>
          </p:nvSpPr>
          <p:spPr>
            <a:xfrm rot="10800000">
              <a:off x="2724721" y="3921136"/>
              <a:ext cx="238500" cy="238500"/>
            </a:xfrm>
            <a:prstGeom prst="ellipse">
              <a:avLst/>
            </a:prstGeom>
            <a:solidFill>
              <a:srgbClr val="9B1E57"/>
            </a:solidFill>
            <a:ln cap="flat" cmpd="sng" w="9525">
              <a:solidFill>
                <a:srgbClr val="9B1E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97" name="Google Shape;97;p10"/>
            <p:cNvSpPr/>
            <p:nvPr/>
          </p:nvSpPr>
          <p:spPr>
            <a:xfrm rot="10800000">
              <a:off x="2450583" y="3448296"/>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98" name="Google Shape;98;p10"/>
            <p:cNvSpPr/>
            <p:nvPr/>
          </p:nvSpPr>
          <p:spPr>
            <a:xfrm rot="10800000">
              <a:off x="2930326" y="4056233"/>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grpSp>
      <p:sp>
        <p:nvSpPr>
          <p:cNvPr id="99" name="Google Shape;99;p10"/>
          <p:cNvSpPr txBox="1"/>
          <p:nvPr>
            <p:ph idx="3" type="body"/>
          </p:nvPr>
        </p:nvSpPr>
        <p:spPr>
          <a:xfrm>
            <a:off x="4939000" y="1591229"/>
            <a:ext cx="3431700" cy="135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300">
                <a:solidFill>
                  <a:schemeClr val="dk1"/>
                </a:solidFill>
                <a:latin typeface="Arial"/>
                <a:ea typeface="Arial"/>
                <a:cs typeface="Arial"/>
                <a:sym typeface="Arial"/>
              </a:rPr>
              <a:t>Through the demand strategy builder (DSB), we will organise data and build insights to create a strategy to increase vaccination coverage in the highest risk areas and communities. The strategy will be based on real evidence. </a:t>
            </a:r>
            <a:endParaRPr sz="1300">
              <a:solidFill>
                <a:schemeClr val="dk1"/>
              </a:solidFill>
              <a:latin typeface="Arial"/>
              <a:ea typeface="Arial"/>
              <a:cs typeface="Arial"/>
              <a:sym typeface="Arial"/>
            </a:endParaRPr>
          </a:p>
        </p:txBody>
      </p:sp>
      <p:grpSp>
        <p:nvGrpSpPr>
          <p:cNvPr id="100" name="Google Shape;100;p10"/>
          <p:cNvGrpSpPr/>
          <p:nvPr/>
        </p:nvGrpSpPr>
        <p:grpSpPr>
          <a:xfrm>
            <a:off x="5015200" y="3005733"/>
            <a:ext cx="2310587" cy="1128053"/>
            <a:chOff x="4706726" y="3293690"/>
            <a:chExt cx="2575044" cy="1257164"/>
          </a:xfrm>
        </p:grpSpPr>
        <p:sp>
          <p:nvSpPr>
            <p:cNvPr id="101" name="Google Shape;101;p10"/>
            <p:cNvSpPr/>
            <p:nvPr/>
          </p:nvSpPr>
          <p:spPr>
            <a:xfrm>
              <a:off x="4706726" y="3293690"/>
              <a:ext cx="238500" cy="238500"/>
            </a:xfrm>
            <a:prstGeom prst="ellipse">
              <a:avLst/>
            </a:prstGeom>
            <a:solidFill>
              <a:srgbClr val="9E9E9E"/>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02" name="Google Shape;102;p10"/>
            <p:cNvSpPr/>
            <p:nvPr/>
          </p:nvSpPr>
          <p:spPr>
            <a:xfrm>
              <a:off x="5040546" y="3293690"/>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03" name="Google Shape;103;p10"/>
            <p:cNvSpPr/>
            <p:nvPr/>
          </p:nvSpPr>
          <p:spPr>
            <a:xfrm>
              <a:off x="5374367" y="3293690"/>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04" name="Google Shape;104;p10"/>
            <p:cNvSpPr/>
            <p:nvPr/>
          </p:nvSpPr>
          <p:spPr>
            <a:xfrm>
              <a:off x="5708187" y="3293690"/>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05" name="Google Shape;105;p10"/>
            <p:cNvSpPr/>
            <p:nvPr/>
          </p:nvSpPr>
          <p:spPr>
            <a:xfrm>
              <a:off x="4706726" y="3633245"/>
              <a:ext cx="238500" cy="238500"/>
            </a:xfrm>
            <a:prstGeom prst="ellipse">
              <a:avLst/>
            </a:prstGeom>
            <a:solidFill>
              <a:srgbClr val="9E9E9E"/>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06" name="Google Shape;106;p10"/>
            <p:cNvSpPr/>
            <p:nvPr/>
          </p:nvSpPr>
          <p:spPr>
            <a:xfrm>
              <a:off x="5040546" y="3633245"/>
              <a:ext cx="238500" cy="238500"/>
            </a:xfrm>
            <a:prstGeom prst="ellipse">
              <a:avLst/>
            </a:prstGeom>
            <a:solidFill>
              <a:srgbClr val="9B1E57"/>
            </a:solidFill>
            <a:ln cap="flat" cmpd="sng" w="9525">
              <a:solidFill>
                <a:srgbClr val="9B1E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07" name="Google Shape;107;p10"/>
            <p:cNvSpPr/>
            <p:nvPr/>
          </p:nvSpPr>
          <p:spPr>
            <a:xfrm>
              <a:off x="5374367" y="3633245"/>
              <a:ext cx="238500" cy="238500"/>
            </a:xfrm>
            <a:prstGeom prst="ellipse">
              <a:avLst/>
            </a:prstGeom>
            <a:solidFill>
              <a:srgbClr val="9B1E57"/>
            </a:solidFill>
            <a:ln cap="flat" cmpd="sng" w="9525">
              <a:solidFill>
                <a:srgbClr val="9B1E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08" name="Google Shape;108;p10"/>
            <p:cNvSpPr/>
            <p:nvPr/>
          </p:nvSpPr>
          <p:spPr>
            <a:xfrm>
              <a:off x="5708187" y="3633245"/>
              <a:ext cx="238500" cy="238500"/>
            </a:xfrm>
            <a:prstGeom prst="ellipse">
              <a:avLst/>
            </a:prstGeom>
            <a:solidFill>
              <a:srgbClr val="9B1E57"/>
            </a:solidFill>
            <a:ln cap="flat" cmpd="sng" w="9525">
              <a:solidFill>
                <a:srgbClr val="9B1E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09" name="Google Shape;109;p10"/>
            <p:cNvSpPr/>
            <p:nvPr/>
          </p:nvSpPr>
          <p:spPr>
            <a:xfrm>
              <a:off x="4706726" y="3972799"/>
              <a:ext cx="238500" cy="238500"/>
            </a:xfrm>
            <a:prstGeom prst="ellipse">
              <a:avLst/>
            </a:prstGeom>
            <a:solidFill>
              <a:srgbClr val="9E9E9E"/>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10" name="Google Shape;110;p10"/>
            <p:cNvSpPr/>
            <p:nvPr/>
          </p:nvSpPr>
          <p:spPr>
            <a:xfrm>
              <a:off x="5040546" y="3972799"/>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11" name="Google Shape;111;p10"/>
            <p:cNvSpPr/>
            <p:nvPr/>
          </p:nvSpPr>
          <p:spPr>
            <a:xfrm>
              <a:off x="5374367" y="3972799"/>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12" name="Google Shape;112;p10"/>
            <p:cNvSpPr/>
            <p:nvPr/>
          </p:nvSpPr>
          <p:spPr>
            <a:xfrm>
              <a:off x="5708187" y="3972799"/>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13" name="Google Shape;113;p10"/>
            <p:cNvSpPr/>
            <p:nvPr/>
          </p:nvSpPr>
          <p:spPr>
            <a:xfrm>
              <a:off x="4706726" y="4312354"/>
              <a:ext cx="238500" cy="238500"/>
            </a:xfrm>
            <a:prstGeom prst="ellipse">
              <a:avLst/>
            </a:prstGeom>
            <a:solidFill>
              <a:srgbClr val="9E9E9E"/>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14" name="Google Shape;114;p10"/>
            <p:cNvSpPr/>
            <p:nvPr/>
          </p:nvSpPr>
          <p:spPr>
            <a:xfrm>
              <a:off x="5040546" y="4312354"/>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15" name="Google Shape;115;p10"/>
            <p:cNvSpPr/>
            <p:nvPr/>
          </p:nvSpPr>
          <p:spPr>
            <a:xfrm>
              <a:off x="5374367" y="4312354"/>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16" name="Google Shape;116;p10"/>
            <p:cNvSpPr/>
            <p:nvPr/>
          </p:nvSpPr>
          <p:spPr>
            <a:xfrm>
              <a:off x="5708187" y="4312354"/>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17" name="Google Shape;117;p10"/>
            <p:cNvSpPr/>
            <p:nvPr/>
          </p:nvSpPr>
          <p:spPr>
            <a:xfrm flipH="1">
              <a:off x="7043270" y="3293690"/>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18" name="Google Shape;118;p10"/>
            <p:cNvSpPr/>
            <p:nvPr/>
          </p:nvSpPr>
          <p:spPr>
            <a:xfrm flipH="1">
              <a:off x="6709449" y="3293690"/>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19" name="Google Shape;119;p10"/>
            <p:cNvSpPr/>
            <p:nvPr/>
          </p:nvSpPr>
          <p:spPr>
            <a:xfrm flipH="1">
              <a:off x="6375629" y="3293690"/>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20" name="Google Shape;120;p10"/>
            <p:cNvSpPr/>
            <p:nvPr/>
          </p:nvSpPr>
          <p:spPr>
            <a:xfrm flipH="1">
              <a:off x="6041808" y="3293690"/>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21" name="Google Shape;121;p10"/>
            <p:cNvSpPr/>
            <p:nvPr/>
          </p:nvSpPr>
          <p:spPr>
            <a:xfrm flipH="1">
              <a:off x="7043270" y="3633245"/>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22" name="Google Shape;122;p10"/>
            <p:cNvSpPr/>
            <p:nvPr/>
          </p:nvSpPr>
          <p:spPr>
            <a:xfrm flipH="1">
              <a:off x="6709449" y="3633245"/>
              <a:ext cx="238500" cy="238500"/>
            </a:xfrm>
            <a:prstGeom prst="ellipse">
              <a:avLst/>
            </a:prstGeom>
            <a:solidFill>
              <a:srgbClr val="9B1E57"/>
            </a:solidFill>
            <a:ln cap="flat" cmpd="sng" w="9525">
              <a:solidFill>
                <a:srgbClr val="9B1E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23" name="Google Shape;123;p10"/>
            <p:cNvSpPr/>
            <p:nvPr/>
          </p:nvSpPr>
          <p:spPr>
            <a:xfrm flipH="1">
              <a:off x="6375629" y="3633245"/>
              <a:ext cx="238500" cy="238500"/>
            </a:xfrm>
            <a:prstGeom prst="ellipse">
              <a:avLst/>
            </a:prstGeom>
            <a:solidFill>
              <a:srgbClr val="9B1E57"/>
            </a:solidFill>
            <a:ln cap="flat" cmpd="sng" w="9525">
              <a:solidFill>
                <a:srgbClr val="9B1E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24" name="Google Shape;124;p10"/>
            <p:cNvSpPr/>
            <p:nvPr/>
          </p:nvSpPr>
          <p:spPr>
            <a:xfrm flipH="1">
              <a:off x="6041808" y="3633245"/>
              <a:ext cx="238500" cy="238500"/>
            </a:xfrm>
            <a:prstGeom prst="ellipse">
              <a:avLst/>
            </a:prstGeom>
            <a:solidFill>
              <a:srgbClr val="9B1E57"/>
            </a:solidFill>
            <a:ln cap="flat" cmpd="sng" w="9525">
              <a:solidFill>
                <a:srgbClr val="9B1E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25" name="Google Shape;125;p10"/>
            <p:cNvSpPr/>
            <p:nvPr/>
          </p:nvSpPr>
          <p:spPr>
            <a:xfrm flipH="1">
              <a:off x="7043270" y="3972799"/>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26" name="Google Shape;126;p10"/>
            <p:cNvSpPr/>
            <p:nvPr/>
          </p:nvSpPr>
          <p:spPr>
            <a:xfrm flipH="1">
              <a:off x="6709449" y="3972799"/>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27" name="Google Shape;127;p10"/>
            <p:cNvSpPr/>
            <p:nvPr/>
          </p:nvSpPr>
          <p:spPr>
            <a:xfrm flipH="1">
              <a:off x="6375629" y="3972799"/>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28" name="Google Shape;128;p10"/>
            <p:cNvSpPr/>
            <p:nvPr/>
          </p:nvSpPr>
          <p:spPr>
            <a:xfrm flipH="1">
              <a:off x="6041808" y="3972799"/>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29" name="Google Shape;129;p10"/>
            <p:cNvSpPr/>
            <p:nvPr/>
          </p:nvSpPr>
          <p:spPr>
            <a:xfrm flipH="1">
              <a:off x="7043270" y="4312354"/>
              <a:ext cx="238500" cy="2385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30" name="Google Shape;130;p10"/>
            <p:cNvSpPr/>
            <p:nvPr/>
          </p:nvSpPr>
          <p:spPr>
            <a:xfrm flipH="1">
              <a:off x="6709449" y="4312354"/>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31" name="Google Shape;131;p10"/>
            <p:cNvSpPr/>
            <p:nvPr/>
          </p:nvSpPr>
          <p:spPr>
            <a:xfrm flipH="1">
              <a:off x="6375629" y="4312354"/>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32" name="Google Shape;132;p10"/>
            <p:cNvSpPr/>
            <p:nvPr/>
          </p:nvSpPr>
          <p:spPr>
            <a:xfrm flipH="1">
              <a:off x="6041808" y="4312354"/>
              <a:ext cx="238500" cy="238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grpSp>
      <p:sp>
        <p:nvSpPr>
          <p:cNvPr id="133" name="Google Shape;133;p10"/>
          <p:cNvSpPr txBox="1"/>
          <p:nvPr/>
        </p:nvSpPr>
        <p:spPr>
          <a:xfrm>
            <a:off x="468775" y="1668829"/>
            <a:ext cx="416400" cy="3798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t>1</a:t>
            </a:r>
            <a:endParaRPr b="1" sz="1200"/>
          </a:p>
        </p:txBody>
      </p:sp>
      <p:sp>
        <p:nvSpPr>
          <p:cNvPr id="134" name="Google Shape;134;p10"/>
          <p:cNvSpPr txBox="1"/>
          <p:nvPr/>
        </p:nvSpPr>
        <p:spPr>
          <a:xfrm>
            <a:off x="4507059" y="1668829"/>
            <a:ext cx="416400" cy="3798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t>2</a:t>
            </a:r>
            <a:endParaRPr b="1" sz="1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1"/>
          <p:cNvSpPr txBox="1"/>
          <p:nvPr>
            <p:ph type="title"/>
          </p:nvPr>
        </p:nvSpPr>
        <p:spPr>
          <a:xfrm>
            <a:off x="360000" y="276475"/>
            <a:ext cx="6386400" cy="37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rgbClr val="9B1E57"/>
                </a:solidFill>
                <a:latin typeface="Arial"/>
                <a:ea typeface="Arial"/>
                <a:cs typeface="Arial"/>
                <a:sym typeface="Arial"/>
              </a:rPr>
              <a:t>What we’ve done so far: </a:t>
            </a:r>
            <a:endParaRPr>
              <a:solidFill>
                <a:srgbClr val="9B1E57"/>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a:solidFill>
                <a:srgbClr val="9B1E57"/>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a:solidFill>
                <a:srgbClr val="9B1E57"/>
              </a:solidFill>
              <a:latin typeface="Arial"/>
              <a:ea typeface="Arial"/>
              <a:cs typeface="Arial"/>
              <a:sym typeface="Arial"/>
            </a:endParaRPr>
          </a:p>
          <a:p>
            <a:pPr indent="0" lvl="0" marL="0" rtl="0" algn="l">
              <a:spcBef>
                <a:spcPts val="0"/>
              </a:spcBef>
              <a:spcAft>
                <a:spcPts val="0"/>
              </a:spcAft>
              <a:buNone/>
            </a:pPr>
            <a:r>
              <a:t/>
            </a:r>
            <a:endParaRPr>
              <a:solidFill>
                <a:srgbClr val="9B1E57"/>
              </a:solidFill>
              <a:latin typeface="Arial"/>
              <a:ea typeface="Arial"/>
              <a:cs typeface="Arial"/>
              <a:sym typeface="Arial"/>
            </a:endParaRPr>
          </a:p>
        </p:txBody>
      </p:sp>
      <p:sp>
        <p:nvSpPr>
          <p:cNvPr id="140" name="Google Shape;140;p11"/>
          <p:cNvSpPr txBox="1"/>
          <p:nvPr>
            <p:ph idx="3" type="body"/>
          </p:nvPr>
        </p:nvSpPr>
        <p:spPr>
          <a:xfrm>
            <a:off x="420950" y="1504075"/>
            <a:ext cx="1472700" cy="50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GB">
                <a:solidFill>
                  <a:schemeClr val="dk1"/>
                </a:solidFill>
                <a:latin typeface="Arial"/>
                <a:ea typeface="Arial"/>
                <a:cs typeface="Arial"/>
                <a:sym typeface="Arial"/>
              </a:rPr>
              <a:t>Gather existing data</a:t>
            </a:r>
            <a:endParaRPr i="1">
              <a:latin typeface="Arial"/>
              <a:ea typeface="Arial"/>
              <a:cs typeface="Arial"/>
              <a:sym typeface="Arial"/>
            </a:endParaRPr>
          </a:p>
        </p:txBody>
      </p:sp>
      <p:sp>
        <p:nvSpPr>
          <p:cNvPr id="141" name="Google Shape;141;p11"/>
          <p:cNvSpPr txBox="1"/>
          <p:nvPr>
            <p:ph idx="3" type="body"/>
          </p:nvPr>
        </p:nvSpPr>
        <p:spPr>
          <a:xfrm>
            <a:off x="2328484" y="1504075"/>
            <a:ext cx="1472700" cy="50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GB">
                <a:solidFill>
                  <a:schemeClr val="dk1"/>
                </a:solidFill>
                <a:latin typeface="Arial"/>
                <a:ea typeface="Arial"/>
                <a:cs typeface="Arial"/>
                <a:sym typeface="Arial"/>
              </a:rPr>
              <a:t>Summarise </a:t>
            </a:r>
            <a:r>
              <a:rPr i="1" lang="en-GB">
                <a:solidFill>
                  <a:schemeClr val="dk1"/>
                </a:solidFill>
                <a:latin typeface="Arial"/>
                <a:ea typeface="Arial"/>
                <a:cs typeface="Arial"/>
                <a:sym typeface="Arial"/>
              </a:rPr>
              <a:t>key findings </a:t>
            </a:r>
            <a:endParaRPr i="1">
              <a:latin typeface="Arial"/>
              <a:ea typeface="Arial"/>
              <a:cs typeface="Arial"/>
              <a:sym typeface="Arial"/>
            </a:endParaRPr>
          </a:p>
        </p:txBody>
      </p:sp>
      <p:sp>
        <p:nvSpPr>
          <p:cNvPr id="142" name="Google Shape;142;p11"/>
          <p:cNvSpPr txBox="1"/>
          <p:nvPr>
            <p:ph idx="3" type="body"/>
          </p:nvPr>
        </p:nvSpPr>
        <p:spPr>
          <a:xfrm>
            <a:off x="4211838" y="1504075"/>
            <a:ext cx="1472700" cy="50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9B1E57"/>
                </a:solidFill>
                <a:latin typeface="Arial"/>
                <a:ea typeface="Arial"/>
                <a:cs typeface="Arial"/>
                <a:sym typeface="Arial"/>
              </a:rPr>
              <a:t>Validate decisions </a:t>
            </a:r>
            <a:endParaRPr b="1">
              <a:solidFill>
                <a:srgbClr val="9B1E57"/>
              </a:solidFill>
              <a:latin typeface="Arial"/>
              <a:ea typeface="Arial"/>
              <a:cs typeface="Arial"/>
              <a:sym typeface="Arial"/>
            </a:endParaRPr>
          </a:p>
        </p:txBody>
      </p:sp>
      <p:sp>
        <p:nvSpPr>
          <p:cNvPr id="143" name="Google Shape;143;p11"/>
          <p:cNvSpPr txBox="1"/>
          <p:nvPr>
            <p:ph idx="3" type="body"/>
          </p:nvPr>
        </p:nvSpPr>
        <p:spPr>
          <a:xfrm>
            <a:off x="6117850" y="1504075"/>
            <a:ext cx="1472700" cy="50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Arial"/>
                <a:ea typeface="Arial"/>
                <a:cs typeface="Arial"/>
                <a:sym typeface="Arial"/>
              </a:rPr>
              <a:t>Build the demand strategy together!</a:t>
            </a:r>
            <a:endParaRPr>
              <a:latin typeface="Arial"/>
              <a:ea typeface="Arial"/>
              <a:cs typeface="Arial"/>
              <a:sym typeface="Arial"/>
            </a:endParaRPr>
          </a:p>
        </p:txBody>
      </p:sp>
      <p:sp>
        <p:nvSpPr>
          <p:cNvPr id="144" name="Google Shape;144;p11"/>
          <p:cNvSpPr txBox="1"/>
          <p:nvPr>
            <p:ph idx="3" type="body"/>
          </p:nvPr>
        </p:nvSpPr>
        <p:spPr>
          <a:xfrm>
            <a:off x="497150" y="2071050"/>
            <a:ext cx="1689600" cy="1806300"/>
          </a:xfrm>
          <a:prstGeom prst="rect">
            <a:avLst/>
          </a:prstGeom>
          <a:solidFill>
            <a:schemeClr val="lt2"/>
          </a:solidFill>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chemeClr val="dk1"/>
                </a:solidFill>
                <a:latin typeface="Arial"/>
                <a:ea typeface="Arial"/>
                <a:cs typeface="Arial"/>
                <a:sym typeface="Arial"/>
              </a:rPr>
              <a:t>We have gathered data on:</a:t>
            </a:r>
            <a:endParaRPr sz="1100">
              <a:solidFill>
                <a:schemeClr val="dk1"/>
              </a:solidFill>
              <a:latin typeface="Arial"/>
              <a:ea typeface="Arial"/>
              <a:cs typeface="Arial"/>
              <a:sym typeface="Arial"/>
            </a:endParaRPr>
          </a:p>
          <a:p>
            <a:pPr indent="0" lvl="0" marL="0" rtl="0" algn="l">
              <a:spcBef>
                <a:spcPts val="0"/>
              </a:spcBef>
              <a:spcAft>
                <a:spcPts val="0"/>
              </a:spcAft>
              <a:buNone/>
            </a:pPr>
            <a:r>
              <a:t/>
            </a:r>
            <a:endParaRPr sz="1100">
              <a:solidFill>
                <a:schemeClr val="dk1"/>
              </a:solidFill>
              <a:latin typeface="Arial"/>
              <a:ea typeface="Arial"/>
              <a:cs typeface="Arial"/>
              <a:sym typeface="Arial"/>
            </a:endParaRPr>
          </a:p>
          <a:p>
            <a:pPr indent="-165099" lvl="0" marL="224999" rtl="0" algn="l">
              <a:spcBef>
                <a:spcPts val="0"/>
              </a:spcBef>
              <a:spcAft>
                <a:spcPts val="0"/>
              </a:spcAft>
              <a:buClr>
                <a:schemeClr val="dk1"/>
              </a:buClr>
              <a:buSzPts val="1100"/>
              <a:buFont typeface="Arial"/>
              <a:buAutoNum type="arabicPeriod"/>
            </a:pPr>
            <a:r>
              <a:rPr lang="en-GB" sz="1100">
                <a:solidFill>
                  <a:schemeClr val="dk1"/>
                </a:solidFill>
                <a:latin typeface="Arial"/>
                <a:ea typeface="Arial"/>
                <a:cs typeface="Arial"/>
                <a:sym typeface="Arial"/>
              </a:rPr>
              <a:t>Immunization coverage</a:t>
            </a:r>
            <a:endParaRPr sz="1100">
              <a:solidFill>
                <a:schemeClr val="dk1"/>
              </a:solidFill>
              <a:latin typeface="Arial"/>
              <a:ea typeface="Arial"/>
              <a:cs typeface="Arial"/>
              <a:sym typeface="Arial"/>
            </a:endParaRPr>
          </a:p>
          <a:p>
            <a:pPr indent="-165099" lvl="0" marL="224999" rtl="0" algn="l">
              <a:spcBef>
                <a:spcPts val="0"/>
              </a:spcBef>
              <a:spcAft>
                <a:spcPts val="0"/>
              </a:spcAft>
              <a:buClr>
                <a:schemeClr val="dk1"/>
              </a:buClr>
              <a:buSzPts val="1100"/>
              <a:buFont typeface="Arial"/>
              <a:buAutoNum type="arabicPeriod"/>
            </a:pPr>
            <a:r>
              <a:rPr lang="en-GB" sz="1100">
                <a:solidFill>
                  <a:schemeClr val="dk1"/>
                </a:solidFill>
                <a:latin typeface="Arial"/>
                <a:ea typeface="Arial"/>
                <a:cs typeface="Arial"/>
                <a:sym typeface="Arial"/>
              </a:rPr>
              <a:t>Reasons for non- or under-immunization</a:t>
            </a:r>
            <a:endParaRPr sz="1100">
              <a:solidFill>
                <a:schemeClr val="dk1"/>
              </a:solidFill>
              <a:latin typeface="Arial"/>
              <a:ea typeface="Arial"/>
              <a:cs typeface="Arial"/>
              <a:sym typeface="Arial"/>
            </a:endParaRPr>
          </a:p>
          <a:p>
            <a:pPr indent="-165099" lvl="0" marL="224999" rtl="0" algn="l">
              <a:spcBef>
                <a:spcPts val="0"/>
              </a:spcBef>
              <a:spcAft>
                <a:spcPts val="0"/>
              </a:spcAft>
              <a:buClr>
                <a:schemeClr val="dk1"/>
              </a:buClr>
              <a:buSzPts val="1100"/>
              <a:buFont typeface="Arial"/>
              <a:buAutoNum type="arabicPeriod"/>
            </a:pPr>
            <a:r>
              <a:rPr lang="en-GB" sz="1100">
                <a:solidFill>
                  <a:schemeClr val="dk1"/>
                </a:solidFill>
                <a:latin typeface="Arial"/>
                <a:ea typeface="Arial"/>
                <a:cs typeface="Arial"/>
                <a:sym typeface="Arial"/>
              </a:rPr>
              <a:t>Existing immunization plans </a:t>
            </a:r>
            <a:endParaRPr sz="1100">
              <a:solidFill>
                <a:schemeClr val="dk1"/>
              </a:solidFill>
              <a:latin typeface="Arial"/>
              <a:ea typeface="Arial"/>
              <a:cs typeface="Arial"/>
              <a:sym typeface="Arial"/>
            </a:endParaRPr>
          </a:p>
        </p:txBody>
      </p:sp>
      <p:sp>
        <p:nvSpPr>
          <p:cNvPr id="145" name="Google Shape;145;p11"/>
          <p:cNvSpPr txBox="1"/>
          <p:nvPr>
            <p:ph idx="3" type="body"/>
          </p:nvPr>
        </p:nvSpPr>
        <p:spPr>
          <a:xfrm>
            <a:off x="2404675" y="2071050"/>
            <a:ext cx="1657500" cy="960600"/>
          </a:xfrm>
          <a:prstGeom prst="rect">
            <a:avLst/>
          </a:prstGeom>
          <a:solidFill>
            <a:schemeClr val="lt2"/>
          </a:solidFill>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chemeClr val="dk1"/>
                </a:solidFill>
                <a:latin typeface="Arial"/>
                <a:ea typeface="Arial"/>
                <a:cs typeface="Arial"/>
                <a:sym typeface="Arial"/>
              </a:rPr>
              <a:t>W</a:t>
            </a:r>
            <a:r>
              <a:rPr lang="en-GB" sz="1100">
                <a:solidFill>
                  <a:schemeClr val="dk1"/>
                </a:solidFill>
                <a:latin typeface="Arial"/>
                <a:ea typeface="Arial"/>
                <a:cs typeface="Arial"/>
                <a:sym typeface="Arial"/>
              </a:rPr>
              <a:t>e have summarised our learnings and will review this with you today!</a:t>
            </a:r>
            <a:endParaRPr sz="1100">
              <a:latin typeface="Arial"/>
              <a:ea typeface="Arial"/>
              <a:cs typeface="Arial"/>
              <a:sym typeface="Arial"/>
            </a:endParaRPr>
          </a:p>
        </p:txBody>
      </p:sp>
      <p:sp>
        <p:nvSpPr>
          <p:cNvPr id="146" name="Google Shape;146;p11"/>
          <p:cNvSpPr txBox="1"/>
          <p:nvPr>
            <p:ph idx="3" type="body"/>
          </p:nvPr>
        </p:nvSpPr>
        <p:spPr>
          <a:xfrm>
            <a:off x="4288050" y="2071050"/>
            <a:ext cx="1689600" cy="1806300"/>
          </a:xfrm>
          <a:prstGeom prst="rect">
            <a:avLst/>
          </a:prstGeom>
          <a:solidFill>
            <a:srgbClr val="F7B4AB"/>
          </a:solidFill>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Arial"/>
                <a:ea typeface="Arial"/>
                <a:cs typeface="Arial"/>
                <a:sym typeface="Arial"/>
              </a:rPr>
              <a:t>Today, we will </a:t>
            </a:r>
            <a:r>
              <a:rPr b="1" lang="en-GB">
                <a:latin typeface="Arial"/>
                <a:ea typeface="Arial"/>
                <a:cs typeface="Arial"/>
                <a:sym typeface="Arial"/>
              </a:rPr>
              <a:t>confirm the priority locations and communities the strategy will focus on.</a:t>
            </a:r>
            <a:endParaRPr b="1">
              <a:latin typeface="Arial"/>
              <a:ea typeface="Arial"/>
              <a:cs typeface="Arial"/>
              <a:sym typeface="Arial"/>
            </a:endParaRPr>
          </a:p>
        </p:txBody>
      </p:sp>
      <p:sp>
        <p:nvSpPr>
          <p:cNvPr id="147" name="Google Shape;147;p11"/>
          <p:cNvSpPr txBox="1"/>
          <p:nvPr>
            <p:ph idx="3" type="body"/>
          </p:nvPr>
        </p:nvSpPr>
        <p:spPr>
          <a:xfrm>
            <a:off x="6194050" y="2071050"/>
            <a:ext cx="1689600" cy="1163700"/>
          </a:xfrm>
          <a:prstGeom prst="rect">
            <a:avLst/>
          </a:prstGeom>
          <a:solidFill>
            <a:schemeClr val="lt2"/>
          </a:solidFill>
        </p:spPr>
        <p:txBody>
          <a:bodyPr anchorCtr="0" anchor="t" bIns="91425" lIns="91425" spcFirstLastPara="1" rIns="91425" wrap="square" tIns="91425">
            <a:noAutofit/>
          </a:bodyPr>
          <a:lstStyle/>
          <a:p>
            <a:pPr indent="0" lvl="0" marL="0" rtl="0" algn="l">
              <a:spcBef>
                <a:spcPts val="0"/>
              </a:spcBef>
              <a:spcAft>
                <a:spcPts val="0"/>
              </a:spcAft>
              <a:buNone/>
            </a:pPr>
            <a:r>
              <a:rPr lang="en-GB" sz="1100">
                <a:latin typeface="Arial"/>
                <a:ea typeface="Arial"/>
                <a:cs typeface="Arial"/>
                <a:sym typeface="Arial"/>
              </a:rPr>
              <a:t>We will then start building the demand strategy together, </a:t>
            </a:r>
            <a:r>
              <a:rPr lang="en-GB" sz="1100">
                <a:latin typeface="Arial"/>
                <a:ea typeface="Arial"/>
                <a:cs typeface="Arial"/>
                <a:sym typeface="Arial"/>
              </a:rPr>
              <a:t>focused</a:t>
            </a:r>
            <a:r>
              <a:rPr lang="en-GB" sz="1100">
                <a:latin typeface="Arial"/>
                <a:ea typeface="Arial"/>
                <a:cs typeface="Arial"/>
                <a:sym typeface="Arial"/>
              </a:rPr>
              <a:t> on these priority locations and communities!</a:t>
            </a:r>
            <a:endParaRPr sz="1100">
              <a:latin typeface="Arial"/>
              <a:ea typeface="Arial"/>
              <a:cs typeface="Arial"/>
              <a:sym typeface="Arial"/>
            </a:endParaRPr>
          </a:p>
        </p:txBody>
      </p:sp>
      <p:cxnSp>
        <p:nvCxnSpPr>
          <p:cNvPr id="148" name="Google Shape;148;p11"/>
          <p:cNvCxnSpPr/>
          <p:nvPr/>
        </p:nvCxnSpPr>
        <p:spPr>
          <a:xfrm>
            <a:off x="497150" y="1342400"/>
            <a:ext cx="8167200" cy="0"/>
          </a:xfrm>
          <a:prstGeom prst="straightConnector1">
            <a:avLst/>
          </a:prstGeom>
          <a:noFill/>
          <a:ln cap="flat" cmpd="sng" w="19050">
            <a:solidFill>
              <a:schemeClr val="dk2"/>
            </a:solidFill>
            <a:prstDash val="dot"/>
            <a:round/>
            <a:headEnd len="med" w="med" type="none"/>
            <a:tailEnd len="med" w="med" type="stealth"/>
          </a:ln>
        </p:spPr>
      </p:cxnSp>
      <p:sp>
        <p:nvSpPr>
          <p:cNvPr id="149" name="Google Shape;149;p11"/>
          <p:cNvSpPr/>
          <p:nvPr/>
        </p:nvSpPr>
        <p:spPr>
          <a:xfrm>
            <a:off x="497150" y="1278175"/>
            <a:ext cx="134700" cy="1347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50" name="Google Shape;150;p11"/>
          <p:cNvSpPr/>
          <p:nvPr/>
        </p:nvSpPr>
        <p:spPr>
          <a:xfrm>
            <a:off x="2404684" y="1286125"/>
            <a:ext cx="134700" cy="1347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51" name="Google Shape;151;p11"/>
          <p:cNvSpPr/>
          <p:nvPr/>
        </p:nvSpPr>
        <p:spPr>
          <a:xfrm>
            <a:off x="4246800" y="1244875"/>
            <a:ext cx="217200" cy="217200"/>
          </a:xfrm>
          <a:prstGeom prst="ellipse">
            <a:avLst/>
          </a:prstGeom>
          <a:solidFill>
            <a:srgbClr val="9B1E57"/>
          </a:solidFill>
          <a:ln cap="flat" cmpd="sng" w="9525">
            <a:solidFill>
              <a:srgbClr val="9B1E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sp>
        <p:nvSpPr>
          <p:cNvPr id="152" name="Google Shape;152;p11"/>
          <p:cNvSpPr/>
          <p:nvPr/>
        </p:nvSpPr>
        <p:spPr>
          <a:xfrm>
            <a:off x="6194075" y="1278175"/>
            <a:ext cx="134700" cy="1347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Light"/>
              <a:ea typeface="Mulish Light"/>
              <a:cs typeface="Mulish Light"/>
              <a:sym typeface="Mulish Light"/>
            </a:endParaRPr>
          </a:p>
        </p:txBody>
      </p:sp>
      <p:pic>
        <p:nvPicPr>
          <p:cNvPr id="153" name="Google Shape;153;p11"/>
          <p:cNvPicPr preferRelativeResize="0"/>
          <p:nvPr/>
        </p:nvPicPr>
        <p:blipFill rotWithShape="1">
          <a:blip r:embed="rId3">
            <a:alphaModFix/>
          </a:blip>
          <a:srcRect b="13217" l="0" r="0" t="0"/>
          <a:stretch/>
        </p:blipFill>
        <p:spPr>
          <a:xfrm>
            <a:off x="420950" y="1158932"/>
            <a:ext cx="347800" cy="301843"/>
          </a:xfrm>
          <a:prstGeom prst="rect">
            <a:avLst/>
          </a:prstGeom>
          <a:noFill/>
          <a:ln>
            <a:noFill/>
          </a:ln>
        </p:spPr>
      </p:pic>
      <p:pic>
        <p:nvPicPr>
          <p:cNvPr id="154" name="Google Shape;154;p11"/>
          <p:cNvPicPr preferRelativeResize="0"/>
          <p:nvPr/>
        </p:nvPicPr>
        <p:blipFill rotWithShape="1">
          <a:blip r:embed="rId3">
            <a:alphaModFix/>
          </a:blip>
          <a:srcRect b="13217" l="0" r="0" t="0"/>
          <a:stretch/>
        </p:blipFill>
        <p:spPr>
          <a:xfrm>
            <a:off x="2333875" y="1158932"/>
            <a:ext cx="347800" cy="301843"/>
          </a:xfrm>
          <a:prstGeom prst="rect">
            <a:avLst/>
          </a:prstGeom>
          <a:noFill/>
          <a:ln>
            <a:noFill/>
          </a:ln>
        </p:spPr>
      </p:pic>
      <p:sp>
        <p:nvSpPr>
          <p:cNvPr id="155" name="Google Shape;155;p11"/>
          <p:cNvSpPr txBox="1"/>
          <p:nvPr/>
        </p:nvSpPr>
        <p:spPr>
          <a:xfrm>
            <a:off x="360000" y="4160400"/>
            <a:ext cx="8424000" cy="851700"/>
          </a:xfrm>
          <a:prstGeom prst="rect">
            <a:avLst/>
          </a:prstGeom>
          <a:solidFill>
            <a:srgbClr val="1F33F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000">
                <a:solidFill>
                  <a:srgbClr val="FFFF00"/>
                </a:solidFill>
              </a:rPr>
              <a:t>INSTRUCTIONS - delete before presenting</a:t>
            </a:r>
            <a:endParaRPr b="1" sz="1000">
              <a:solidFill>
                <a:srgbClr val="FFFF00"/>
              </a:solidFill>
            </a:endParaRPr>
          </a:p>
          <a:p>
            <a:pPr indent="0" lvl="0" marL="0" rtl="0" algn="l">
              <a:spcBef>
                <a:spcPts val="0"/>
              </a:spcBef>
              <a:spcAft>
                <a:spcPts val="0"/>
              </a:spcAft>
              <a:buNone/>
            </a:pPr>
            <a:r>
              <a:t/>
            </a:r>
            <a:endParaRPr b="1" sz="1000">
              <a:solidFill>
                <a:srgbClr val="FFFF00"/>
              </a:solidFill>
            </a:endParaRPr>
          </a:p>
          <a:p>
            <a:pPr indent="-292100" lvl="0" marL="457200" rtl="0" algn="l">
              <a:spcBef>
                <a:spcPts val="0"/>
              </a:spcBef>
              <a:spcAft>
                <a:spcPts val="0"/>
              </a:spcAft>
              <a:buClr>
                <a:srgbClr val="FFFF00"/>
              </a:buClr>
              <a:buSzPts val="1000"/>
              <a:buChar char="●"/>
            </a:pPr>
            <a:r>
              <a:rPr lang="en-GB" sz="1000">
                <a:solidFill>
                  <a:srgbClr val="FFFF00"/>
                </a:solidFill>
              </a:rPr>
              <a:t>In Workshop 1, you will present this slide to workshop participants to explain what you did before the workshop: reviewed existing data and identified priority locations and communities for the strategy to focus on. In the workshop you will validate these decisions with participants. </a:t>
            </a:r>
            <a:endParaRPr sz="1000">
              <a:solidFill>
                <a:srgbClr val="FFFF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12"/>
          <p:cNvSpPr txBox="1"/>
          <p:nvPr>
            <p:ph type="title"/>
          </p:nvPr>
        </p:nvSpPr>
        <p:spPr>
          <a:xfrm>
            <a:off x="360000" y="614850"/>
            <a:ext cx="5929800" cy="242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Arial"/>
                <a:ea typeface="Arial"/>
                <a:cs typeface="Arial"/>
                <a:sym typeface="Arial"/>
              </a:rPr>
              <a:t>Reviewing Existing Data </a:t>
            </a:r>
            <a:endParaRPr>
              <a:latin typeface="Arial"/>
              <a:ea typeface="Arial"/>
              <a:cs typeface="Arial"/>
              <a:sym typeface="Arial"/>
            </a:endParaRPr>
          </a:p>
        </p:txBody>
      </p:sp>
      <p:sp>
        <p:nvSpPr>
          <p:cNvPr id="161" name="Google Shape;161;p12"/>
          <p:cNvSpPr txBox="1"/>
          <p:nvPr/>
        </p:nvSpPr>
        <p:spPr>
          <a:xfrm>
            <a:off x="387400" y="3416300"/>
            <a:ext cx="7543800" cy="13914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680034"/>
                </a:solidFill>
              </a:rPr>
              <a:t>INSTRUCTIONS - delete before presenting</a:t>
            </a:r>
            <a:endParaRPr b="1" sz="1200">
              <a:solidFill>
                <a:srgbClr val="680034"/>
              </a:solidFill>
            </a:endParaRPr>
          </a:p>
          <a:p>
            <a:pPr indent="0" lvl="0" marL="0" rtl="0" algn="l">
              <a:spcBef>
                <a:spcPts val="0"/>
              </a:spcBef>
              <a:spcAft>
                <a:spcPts val="0"/>
              </a:spcAft>
              <a:buNone/>
            </a:pPr>
            <a:r>
              <a:t/>
            </a:r>
            <a:endParaRPr b="1" sz="1200">
              <a:solidFill>
                <a:srgbClr val="680034"/>
              </a:solidFill>
            </a:endParaRPr>
          </a:p>
          <a:p>
            <a:pPr indent="-304800" lvl="0" marL="457200" rtl="0" algn="l">
              <a:spcBef>
                <a:spcPts val="0"/>
              </a:spcBef>
              <a:spcAft>
                <a:spcPts val="0"/>
              </a:spcAft>
              <a:buClr>
                <a:srgbClr val="680034"/>
              </a:buClr>
              <a:buSzPts val="1200"/>
              <a:buChar char="●"/>
            </a:pPr>
            <a:r>
              <a:rPr lang="en-GB" sz="1200">
                <a:solidFill>
                  <a:srgbClr val="680034"/>
                </a:solidFill>
              </a:rPr>
              <a:t>Use the data findings from Initial Insights, Module B, Activity 1 to fill out the next 5 slides. </a:t>
            </a:r>
            <a:endParaRPr sz="1200">
              <a:solidFill>
                <a:srgbClr val="680034"/>
              </a:solidFill>
            </a:endParaRPr>
          </a:p>
          <a:p>
            <a:pPr indent="-304800" lvl="0" marL="457200" rtl="0" algn="l">
              <a:spcBef>
                <a:spcPts val="0"/>
              </a:spcBef>
              <a:spcAft>
                <a:spcPts val="0"/>
              </a:spcAft>
              <a:buClr>
                <a:srgbClr val="680034"/>
              </a:buClr>
              <a:buSzPts val="1200"/>
              <a:buChar char="●"/>
            </a:pPr>
            <a:r>
              <a:rPr lang="en-GB" sz="1200">
                <a:solidFill>
                  <a:srgbClr val="680034"/>
                </a:solidFill>
              </a:rPr>
              <a:t>There is a slide for each data category. Complete each slide with a summary of key data. You will present this to workshop participants, so only share the most important information.</a:t>
            </a:r>
            <a:endParaRPr sz="1200">
              <a:solidFill>
                <a:srgbClr val="680034"/>
              </a:solidFill>
            </a:endParaRPr>
          </a:p>
          <a:p>
            <a:pPr indent="-304800" lvl="0" marL="457200" rtl="0" algn="l">
              <a:spcBef>
                <a:spcPts val="0"/>
              </a:spcBef>
              <a:spcAft>
                <a:spcPts val="0"/>
              </a:spcAft>
              <a:buClr>
                <a:srgbClr val="680034"/>
              </a:buClr>
              <a:buSzPts val="1200"/>
              <a:buChar char="●"/>
            </a:pPr>
            <a:r>
              <a:rPr lang="en-GB" sz="1200">
                <a:solidFill>
                  <a:srgbClr val="680034"/>
                </a:solidFill>
              </a:rPr>
              <a:t>On the final slide in this section, enter any gaps in the data. </a:t>
            </a:r>
            <a:endParaRPr sz="1200">
              <a:solidFill>
                <a:srgbClr val="680034"/>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3"/>
          <p:cNvSpPr txBox="1"/>
          <p:nvPr>
            <p:ph type="title"/>
          </p:nvPr>
        </p:nvSpPr>
        <p:spPr>
          <a:xfrm>
            <a:off x="360000" y="276475"/>
            <a:ext cx="63864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9B1E57"/>
                </a:solidFill>
                <a:latin typeface="Arial"/>
                <a:ea typeface="Arial"/>
                <a:cs typeface="Arial"/>
                <a:sym typeface="Arial"/>
              </a:rPr>
              <a:t>Reviewing Existing Data </a:t>
            </a:r>
            <a:endParaRPr>
              <a:solidFill>
                <a:srgbClr val="9B1E57"/>
              </a:solidFill>
              <a:latin typeface="Arial"/>
              <a:ea typeface="Arial"/>
              <a:cs typeface="Arial"/>
              <a:sym typeface="Arial"/>
            </a:endParaRPr>
          </a:p>
        </p:txBody>
      </p:sp>
      <p:sp>
        <p:nvSpPr>
          <p:cNvPr id="167" name="Google Shape;167;p13"/>
          <p:cNvSpPr txBox="1"/>
          <p:nvPr>
            <p:ph idx="1" type="subTitle"/>
          </p:nvPr>
        </p:nvSpPr>
        <p:spPr>
          <a:xfrm>
            <a:off x="362575" y="1255675"/>
            <a:ext cx="4101300" cy="4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accent5"/>
                </a:solidFill>
                <a:latin typeface="Arial"/>
                <a:ea typeface="Arial"/>
                <a:cs typeface="Arial"/>
                <a:sym typeface="Arial"/>
              </a:rPr>
              <a:t>Demographic Data</a:t>
            </a:r>
            <a:endParaRPr sz="1800">
              <a:solidFill>
                <a:schemeClr val="accent5"/>
              </a:solidFill>
              <a:latin typeface="Arial"/>
              <a:ea typeface="Arial"/>
              <a:cs typeface="Arial"/>
              <a:sym typeface="Arial"/>
            </a:endParaRPr>
          </a:p>
        </p:txBody>
      </p:sp>
      <p:sp>
        <p:nvSpPr>
          <p:cNvPr id="168" name="Google Shape;168;p13"/>
          <p:cNvSpPr txBox="1"/>
          <p:nvPr>
            <p:ph idx="3" type="body"/>
          </p:nvPr>
        </p:nvSpPr>
        <p:spPr>
          <a:xfrm>
            <a:off x="379450" y="1682925"/>
            <a:ext cx="6933900" cy="296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GB" sz="1500">
                <a:solidFill>
                  <a:schemeClr val="dk1"/>
                </a:solidFill>
                <a:latin typeface="Arial"/>
                <a:ea typeface="Arial"/>
                <a:cs typeface="Arial"/>
                <a:sym typeface="Arial"/>
              </a:rPr>
              <a:t>Information on population distribution, age, gender, and socio-economic status</a:t>
            </a:r>
            <a:endParaRPr i="1" sz="1500">
              <a:solidFill>
                <a:schemeClr val="dk1"/>
              </a:solidFill>
              <a:latin typeface="Arial"/>
              <a:ea typeface="Arial"/>
              <a:cs typeface="Arial"/>
              <a:sym typeface="Arial"/>
            </a:endParaRPr>
          </a:p>
          <a:p>
            <a:pPr indent="-323850" lvl="0" marL="457200" rtl="0" algn="l">
              <a:spcBef>
                <a:spcPts val="0"/>
              </a:spcBef>
              <a:spcAft>
                <a:spcPts val="0"/>
              </a:spcAft>
              <a:buClr>
                <a:schemeClr val="dk1"/>
              </a:buClr>
              <a:buSzPts val="1500"/>
              <a:buFont typeface="Arial"/>
              <a:buChar char="●"/>
            </a:pPr>
            <a:r>
              <a:rPr lang="en-GB" sz="1500">
                <a:solidFill>
                  <a:schemeClr val="dk1"/>
                </a:solidFill>
                <a:latin typeface="Arial"/>
                <a:ea typeface="Arial"/>
                <a:cs typeface="Arial"/>
                <a:sym typeface="Arial"/>
              </a:rPr>
              <a:t>Add data point…</a:t>
            </a:r>
            <a:endParaRPr sz="1500">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4"/>
          <p:cNvSpPr txBox="1"/>
          <p:nvPr>
            <p:ph type="title"/>
          </p:nvPr>
        </p:nvSpPr>
        <p:spPr>
          <a:xfrm>
            <a:off x="360000" y="276475"/>
            <a:ext cx="63864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9B1E57"/>
                </a:solidFill>
                <a:latin typeface="Arial"/>
                <a:ea typeface="Arial"/>
                <a:cs typeface="Arial"/>
                <a:sym typeface="Arial"/>
              </a:rPr>
              <a:t>Reviewing Existing Data </a:t>
            </a:r>
            <a:endParaRPr>
              <a:solidFill>
                <a:srgbClr val="9B1E57"/>
              </a:solidFill>
              <a:latin typeface="Arial"/>
              <a:ea typeface="Arial"/>
              <a:cs typeface="Arial"/>
              <a:sym typeface="Arial"/>
            </a:endParaRPr>
          </a:p>
        </p:txBody>
      </p:sp>
      <p:sp>
        <p:nvSpPr>
          <p:cNvPr id="174" name="Google Shape;174;p14"/>
          <p:cNvSpPr txBox="1"/>
          <p:nvPr>
            <p:ph idx="1" type="subTitle"/>
          </p:nvPr>
        </p:nvSpPr>
        <p:spPr>
          <a:xfrm>
            <a:off x="362575" y="1255675"/>
            <a:ext cx="4101300" cy="4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accent5"/>
                </a:solidFill>
                <a:latin typeface="Arial"/>
                <a:ea typeface="Arial"/>
                <a:cs typeface="Arial"/>
                <a:sym typeface="Arial"/>
              </a:rPr>
              <a:t>Health and Immunization Data</a:t>
            </a:r>
            <a:endParaRPr sz="1800">
              <a:solidFill>
                <a:schemeClr val="accent5"/>
              </a:solidFill>
              <a:latin typeface="Arial"/>
              <a:ea typeface="Arial"/>
              <a:cs typeface="Arial"/>
              <a:sym typeface="Arial"/>
            </a:endParaRPr>
          </a:p>
        </p:txBody>
      </p:sp>
      <p:sp>
        <p:nvSpPr>
          <p:cNvPr id="175" name="Google Shape;175;p14"/>
          <p:cNvSpPr txBox="1"/>
          <p:nvPr>
            <p:ph idx="3" type="body"/>
          </p:nvPr>
        </p:nvSpPr>
        <p:spPr>
          <a:xfrm>
            <a:off x="379450" y="1682925"/>
            <a:ext cx="6933900" cy="296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GB" sz="1500">
                <a:latin typeface="Arial"/>
                <a:ea typeface="Arial"/>
                <a:cs typeface="Arial"/>
                <a:sym typeface="Arial"/>
              </a:rPr>
              <a:t>Immunization coverage rates, disease prevalence, and health facility access data</a:t>
            </a:r>
            <a:endParaRPr i="1" sz="1500">
              <a:latin typeface="Arial"/>
              <a:ea typeface="Arial"/>
              <a:cs typeface="Arial"/>
              <a:sym typeface="Arial"/>
            </a:endParaRPr>
          </a:p>
          <a:p>
            <a:pPr indent="-323850" lvl="0" marL="457200" rtl="0" algn="l">
              <a:spcBef>
                <a:spcPts val="0"/>
              </a:spcBef>
              <a:spcAft>
                <a:spcPts val="0"/>
              </a:spcAft>
              <a:buSzPts val="1500"/>
              <a:buFont typeface="Arial"/>
              <a:buChar char="●"/>
            </a:pPr>
            <a:r>
              <a:rPr lang="en-GB" sz="1500">
                <a:latin typeface="Arial"/>
                <a:ea typeface="Arial"/>
                <a:cs typeface="Arial"/>
                <a:sym typeface="Arial"/>
              </a:rPr>
              <a:t>Add data point…</a:t>
            </a:r>
            <a:endParaRPr sz="1500">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5"/>
          <p:cNvSpPr txBox="1"/>
          <p:nvPr>
            <p:ph type="title"/>
          </p:nvPr>
        </p:nvSpPr>
        <p:spPr>
          <a:xfrm>
            <a:off x="360000" y="276475"/>
            <a:ext cx="63864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9B1E57"/>
                </a:solidFill>
                <a:latin typeface="Arial"/>
                <a:ea typeface="Arial"/>
                <a:cs typeface="Arial"/>
                <a:sym typeface="Arial"/>
              </a:rPr>
              <a:t>Reviewing Existing Data </a:t>
            </a:r>
            <a:endParaRPr>
              <a:solidFill>
                <a:srgbClr val="9B1E57"/>
              </a:solidFill>
              <a:latin typeface="Arial"/>
              <a:ea typeface="Arial"/>
              <a:cs typeface="Arial"/>
              <a:sym typeface="Arial"/>
            </a:endParaRPr>
          </a:p>
        </p:txBody>
      </p:sp>
      <p:sp>
        <p:nvSpPr>
          <p:cNvPr id="181" name="Google Shape;181;p15"/>
          <p:cNvSpPr txBox="1"/>
          <p:nvPr>
            <p:ph idx="1" type="subTitle"/>
          </p:nvPr>
        </p:nvSpPr>
        <p:spPr>
          <a:xfrm>
            <a:off x="360000" y="1255675"/>
            <a:ext cx="4101300" cy="4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accent5"/>
                </a:solidFill>
                <a:latin typeface="Arial"/>
                <a:ea typeface="Arial"/>
                <a:cs typeface="Arial"/>
                <a:sym typeface="Arial"/>
              </a:rPr>
              <a:t>Behavioural and Social Data</a:t>
            </a:r>
            <a:endParaRPr sz="1800">
              <a:solidFill>
                <a:schemeClr val="accent5"/>
              </a:solidFill>
              <a:latin typeface="Arial"/>
              <a:ea typeface="Arial"/>
              <a:cs typeface="Arial"/>
              <a:sym typeface="Arial"/>
            </a:endParaRPr>
          </a:p>
        </p:txBody>
      </p:sp>
      <p:sp>
        <p:nvSpPr>
          <p:cNvPr id="182" name="Google Shape;182;p15"/>
          <p:cNvSpPr txBox="1"/>
          <p:nvPr>
            <p:ph idx="3" type="body"/>
          </p:nvPr>
        </p:nvSpPr>
        <p:spPr>
          <a:xfrm>
            <a:off x="360000" y="1682925"/>
            <a:ext cx="6933900" cy="296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GB" sz="1500">
                <a:latin typeface="Arial"/>
                <a:ea typeface="Arial"/>
                <a:cs typeface="Arial"/>
                <a:sym typeface="Arial"/>
              </a:rPr>
              <a:t>Community attitudes and beliefs about immunization, cultural practices, and levels of trust in healthcare</a:t>
            </a:r>
            <a:endParaRPr i="1" sz="1500">
              <a:latin typeface="Arial"/>
              <a:ea typeface="Arial"/>
              <a:cs typeface="Arial"/>
              <a:sym typeface="Arial"/>
            </a:endParaRPr>
          </a:p>
          <a:p>
            <a:pPr indent="-323850" lvl="0" marL="457200" rtl="0" algn="l">
              <a:spcBef>
                <a:spcPts val="0"/>
              </a:spcBef>
              <a:spcAft>
                <a:spcPts val="0"/>
              </a:spcAft>
              <a:buSzPts val="1500"/>
              <a:buFont typeface="Arial"/>
              <a:buChar char="●"/>
            </a:pPr>
            <a:r>
              <a:rPr lang="en-GB" sz="1500">
                <a:latin typeface="Arial"/>
                <a:ea typeface="Arial"/>
                <a:cs typeface="Arial"/>
                <a:sym typeface="Arial"/>
              </a:rPr>
              <a:t>Add data point…</a:t>
            </a:r>
            <a:endParaRPr sz="1500">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6"/>
          <p:cNvSpPr txBox="1"/>
          <p:nvPr>
            <p:ph type="title"/>
          </p:nvPr>
        </p:nvSpPr>
        <p:spPr>
          <a:xfrm>
            <a:off x="360000" y="276475"/>
            <a:ext cx="63864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9B1E57"/>
                </a:solidFill>
                <a:latin typeface="Arial"/>
                <a:ea typeface="Arial"/>
                <a:cs typeface="Arial"/>
                <a:sym typeface="Arial"/>
              </a:rPr>
              <a:t>Reviewing Existing Data </a:t>
            </a:r>
            <a:endParaRPr>
              <a:solidFill>
                <a:srgbClr val="9B1E57"/>
              </a:solidFill>
              <a:latin typeface="Arial"/>
              <a:ea typeface="Arial"/>
              <a:cs typeface="Arial"/>
              <a:sym typeface="Arial"/>
            </a:endParaRPr>
          </a:p>
        </p:txBody>
      </p:sp>
      <p:sp>
        <p:nvSpPr>
          <p:cNvPr id="188" name="Google Shape;188;p16"/>
          <p:cNvSpPr txBox="1"/>
          <p:nvPr>
            <p:ph idx="1" type="subTitle"/>
          </p:nvPr>
        </p:nvSpPr>
        <p:spPr>
          <a:xfrm>
            <a:off x="362575" y="1255675"/>
            <a:ext cx="4101300" cy="4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accent5"/>
                </a:solidFill>
                <a:latin typeface="Arial"/>
                <a:ea typeface="Arial"/>
                <a:cs typeface="Arial"/>
                <a:sym typeface="Arial"/>
              </a:rPr>
              <a:t>Vaccine Supply Data</a:t>
            </a:r>
            <a:endParaRPr sz="1800">
              <a:solidFill>
                <a:schemeClr val="accent5"/>
              </a:solidFill>
              <a:latin typeface="Arial"/>
              <a:ea typeface="Arial"/>
              <a:cs typeface="Arial"/>
              <a:sym typeface="Arial"/>
            </a:endParaRPr>
          </a:p>
        </p:txBody>
      </p:sp>
      <p:sp>
        <p:nvSpPr>
          <p:cNvPr id="189" name="Google Shape;189;p16"/>
          <p:cNvSpPr txBox="1"/>
          <p:nvPr>
            <p:ph idx="3" type="body"/>
          </p:nvPr>
        </p:nvSpPr>
        <p:spPr>
          <a:xfrm>
            <a:off x="379450" y="1682925"/>
            <a:ext cx="6933900" cy="296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GB" sz="1500">
                <a:latin typeface="Arial"/>
                <a:ea typeface="Arial"/>
                <a:cs typeface="Arial"/>
                <a:sym typeface="Arial"/>
              </a:rPr>
              <a:t>Data on the availability of vaccines, infrastructure quality, and supply chain efficiency</a:t>
            </a:r>
            <a:endParaRPr i="1" sz="1500">
              <a:latin typeface="Arial"/>
              <a:ea typeface="Arial"/>
              <a:cs typeface="Arial"/>
              <a:sym typeface="Arial"/>
            </a:endParaRPr>
          </a:p>
          <a:p>
            <a:pPr indent="-323850" lvl="0" marL="457200" rtl="0" algn="l">
              <a:spcBef>
                <a:spcPts val="0"/>
              </a:spcBef>
              <a:spcAft>
                <a:spcPts val="0"/>
              </a:spcAft>
              <a:buSzPts val="1500"/>
              <a:buFont typeface="Arial"/>
              <a:buChar char="●"/>
            </a:pPr>
            <a:r>
              <a:rPr lang="en-GB" sz="1500">
                <a:latin typeface="Arial"/>
                <a:ea typeface="Arial"/>
                <a:cs typeface="Arial"/>
                <a:sym typeface="Arial"/>
              </a:rPr>
              <a:t>Add data point…</a:t>
            </a:r>
            <a:endParaRPr sz="1500">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7"/>
          <p:cNvSpPr txBox="1"/>
          <p:nvPr>
            <p:ph type="title"/>
          </p:nvPr>
        </p:nvSpPr>
        <p:spPr>
          <a:xfrm>
            <a:off x="360000" y="276475"/>
            <a:ext cx="63864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9B1E57"/>
                </a:solidFill>
                <a:latin typeface="Arial"/>
                <a:ea typeface="Arial"/>
                <a:cs typeface="Arial"/>
                <a:sym typeface="Arial"/>
              </a:rPr>
              <a:t>Reviewing Existing Data </a:t>
            </a:r>
            <a:endParaRPr>
              <a:solidFill>
                <a:srgbClr val="9B1E57"/>
              </a:solidFill>
              <a:latin typeface="Arial"/>
              <a:ea typeface="Arial"/>
              <a:cs typeface="Arial"/>
              <a:sym typeface="Arial"/>
            </a:endParaRPr>
          </a:p>
        </p:txBody>
      </p:sp>
      <p:sp>
        <p:nvSpPr>
          <p:cNvPr id="195" name="Google Shape;195;p17"/>
          <p:cNvSpPr txBox="1"/>
          <p:nvPr>
            <p:ph idx="1" type="subTitle"/>
          </p:nvPr>
        </p:nvSpPr>
        <p:spPr>
          <a:xfrm>
            <a:off x="362575" y="1255675"/>
            <a:ext cx="4101300" cy="4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accent5"/>
                </a:solidFill>
                <a:latin typeface="Arial"/>
                <a:ea typeface="Arial"/>
                <a:cs typeface="Arial"/>
                <a:sym typeface="Arial"/>
              </a:rPr>
              <a:t>What are the gaps in the data?</a:t>
            </a:r>
            <a:endParaRPr sz="1800">
              <a:solidFill>
                <a:schemeClr val="accent5"/>
              </a:solidFill>
              <a:latin typeface="Arial"/>
              <a:ea typeface="Arial"/>
              <a:cs typeface="Arial"/>
              <a:sym typeface="Arial"/>
            </a:endParaRPr>
          </a:p>
        </p:txBody>
      </p:sp>
      <p:sp>
        <p:nvSpPr>
          <p:cNvPr id="196" name="Google Shape;196;p17"/>
          <p:cNvSpPr txBox="1"/>
          <p:nvPr>
            <p:ph idx="3" type="body"/>
          </p:nvPr>
        </p:nvSpPr>
        <p:spPr>
          <a:xfrm>
            <a:off x="379450" y="1682925"/>
            <a:ext cx="6933900" cy="296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GB" sz="1500">
                <a:latin typeface="Arial"/>
                <a:ea typeface="Arial"/>
                <a:cs typeface="Arial"/>
                <a:sym typeface="Arial"/>
              </a:rPr>
              <a:t>Where is there insufficient or missing data? </a:t>
            </a:r>
            <a:endParaRPr i="1" sz="1500">
              <a:latin typeface="Arial"/>
              <a:ea typeface="Arial"/>
              <a:cs typeface="Arial"/>
              <a:sym typeface="Arial"/>
            </a:endParaRPr>
          </a:p>
          <a:p>
            <a:pPr indent="-323850" lvl="0" marL="457200" rtl="0" algn="l">
              <a:spcBef>
                <a:spcPts val="0"/>
              </a:spcBef>
              <a:spcAft>
                <a:spcPts val="0"/>
              </a:spcAft>
              <a:buSzPts val="1500"/>
              <a:buFont typeface="Arial"/>
              <a:buChar char="●"/>
            </a:pPr>
            <a:r>
              <a:rPr lang="en-GB" sz="1500">
                <a:latin typeface="Arial"/>
                <a:ea typeface="Arial"/>
                <a:cs typeface="Arial"/>
                <a:sym typeface="Arial"/>
              </a:rPr>
              <a:t>Add gaps…</a:t>
            </a:r>
            <a:endParaRPr sz="1500">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0" name="Shape 200"/>
        <p:cNvGrpSpPr/>
        <p:nvPr/>
      </p:nvGrpSpPr>
      <p:grpSpPr>
        <a:xfrm>
          <a:off x="0" y="0"/>
          <a:ext cx="0" cy="0"/>
          <a:chOff x="0" y="0"/>
          <a:chExt cx="0" cy="0"/>
        </a:xfrm>
      </p:grpSpPr>
      <p:sp>
        <p:nvSpPr>
          <p:cNvPr id="201" name="Google Shape;201;p18"/>
          <p:cNvSpPr txBox="1"/>
          <p:nvPr>
            <p:ph type="title"/>
          </p:nvPr>
        </p:nvSpPr>
        <p:spPr>
          <a:xfrm>
            <a:off x="360000" y="614850"/>
            <a:ext cx="5929800" cy="242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Strategy Template Validation </a:t>
            </a:r>
            <a:endParaRPr/>
          </a:p>
        </p:txBody>
      </p:sp>
      <p:sp>
        <p:nvSpPr>
          <p:cNvPr id="202" name="Google Shape;202;p18"/>
          <p:cNvSpPr txBox="1"/>
          <p:nvPr/>
        </p:nvSpPr>
        <p:spPr>
          <a:xfrm>
            <a:off x="387400" y="3683000"/>
            <a:ext cx="7543800" cy="11247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680034"/>
                </a:solidFill>
              </a:rPr>
              <a:t>INSTRUCTIONS - delete before presenting</a:t>
            </a:r>
            <a:endParaRPr b="1" sz="1200">
              <a:solidFill>
                <a:srgbClr val="680034"/>
              </a:solidFill>
            </a:endParaRPr>
          </a:p>
          <a:p>
            <a:pPr indent="0" lvl="0" marL="0" rtl="0" algn="l">
              <a:spcBef>
                <a:spcPts val="0"/>
              </a:spcBef>
              <a:spcAft>
                <a:spcPts val="0"/>
              </a:spcAft>
              <a:buNone/>
            </a:pPr>
            <a:r>
              <a:t/>
            </a:r>
            <a:endParaRPr b="1" sz="1200">
              <a:solidFill>
                <a:srgbClr val="680034"/>
              </a:solidFill>
            </a:endParaRPr>
          </a:p>
          <a:p>
            <a:pPr indent="-304800" lvl="0" marL="457200" rtl="0" algn="l">
              <a:spcBef>
                <a:spcPts val="0"/>
              </a:spcBef>
              <a:spcAft>
                <a:spcPts val="0"/>
              </a:spcAft>
              <a:buClr>
                <a:srgbClr val="680034"/>
              </a:buClr>
              <a:buSzPts val="1200"/>
              <a:buChar char="●"/>
            </a:pPr>
            <a:r>
              <a:rPr lang="en-GB" sz="1200">
                <a:solidFill>
                  <a:srgbClr val="680034"/>
                </a:solidFill>
              </a:rPr>
              <a:t>Use the data analysis from Initial Insights, Module B, Activity 2 to fill out the next 3 slides. </a:t>
            </a:r>
            <a:endParaRPr sz="1200">
              <a:solidFill>
                <a:srgbClr val="680034"/>
              </a:solidFill>
            </a:endParaRPr>
          </a:p>
          <a:p>
            <a:pPr indent="-304800" lvl="0" marL="457200" rtl="0" algn="l">
              <a:spcBef>
                <a:spcPts val="0"/>
              </a:spcBef>
              <a:spcAft>
                <a:spcPts val="0"/>
              </a:spcAft>
              <a:buClr>
                <a:srgbClr val="680034"/>
              </a:buClr>
              <a:buSzPts val="1200"/>
              <a:buChar char="●"/>
            </a:pPr>
            <a:r>
              <a:rPr lang="en-GB" sz="1200">
                <a:solidFill>
                  <a:srgbClr val="680034"/>
                </a:solidFill>
              </a:rPr>
              <a:t>In Workshop 1, you will present the priority locations and priority communities of your demand strategy, along with the immunization objective. </a:t>
            </a:r>
            <a:endParaRPr sz="1200">
              <a:solidFill>
                <a:srgbClr val="680034"/>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9"/>
          <p:cNvSpPr txBox="1"/>
          <p:nvPr>
            <p:ph type="title"/>
          </p:nvPr>
        </p:nvSpPr>
        <p:spPr>
          <a:xfrm>
            <a:off x="360000" y="276475"/>
            <a:ext cx="63864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rgbClr val="9B1E57"/>
                </a:solidFill>
                <a:latin typeface="Arial"/>
                <a:ea typeface="Arial"/>
                <a:cs typeface="Arial"/>
                <a:sym typeface="Arial"/>
              </a:rPr>
              <a:t>Priority </a:t>
            </a:r>
            <a:r>
              <a:rPr lang="en-GB">
                <a:solidFill>
                  <a:srgbClr val="9B1E57"/>
                </a:solidFill>
                <a:latin typeface="Arial"/>
                <a:ea typeface="Arial"/>
                <a:cs typeface="Arial"/>
                <a:sym typeface="Arial"/>
              </a:rPr>
              <a:t>Locations for the </a:t>
            </a:r>
            <a:r>
              <a:rPr lang="en-GB">
                <a:solidFill>
                  <a:srgbClr val="9B1E57"/>
                </a:solidFill>
                <a:latin typeface="Arial"/>
                <a:ea typeface="Arial"/>
                <a:cs typeface="Arial"/>
                <a:sym typeface="Arial"/>
              </a:rPr>
              <a:t>Strategy</a:t>
            </a:r>
            <a:r>
              <a:rPr b="0" lang="en-GB" sz="1800">
                <a:solidFill>
                  <a:srgbClr val="9B1E57"/>
                </a:solidFill>
                <a:latin typeface="Arial"/>
                <a:ea typeface="Arial"/>
                <a:cs typeface="Arial"/>
                <a:sym typeface="Arial"/>
              </a:rPr>
              <a:t> </a:t>
            </a:r>
            <a:endParaRPr>
              <a:solidFill>
                <a:srgbClr val="9B1E57"/>
              </a:solidFill>
              <a:latin typeface="Arial"/>
              <a:ea typeface="Arial"/>
              <a:cs typeface="Arial"/>
              <a:sym typeface="Arial"/>
            </a:endParaRPr>
          </a:p>
        </p:txBody>
      </p:sp>
      <p:sp>
        <p:nvSpPr>
          <p:cNvPr id="208" name="Google Shape;208;p19"/>
          <p:cNvSpPr txBox="1"/>
          <p:nvPr>
            <p:ph idx="3" type="body"/>
          </p:nvPr>
        </p:nvSpPr>
        <p:spPr>
          <a:xfrm>
            <a:off x="360000" y="844725"/>
            <a:ext cx="7787400" cy="82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GB" sz="1400">
                <a:latin typeface="Arial"/>
                <a:ea typeface="Arial"/>
                <a:cs typeface="Arial"/>
                <a:sym typeface="Arial"/>
              </a:rPr>
              <a:t>WHERE will the strategy be focused? E.g. a town, an urban slum, a </a:t>
            </a:r>
            <a:r>
              <a:rPr i="1" lang="en-GB" sz="1400">
                <a:latin typeface="Arial"/>
                <a:ea typeface="Arial"/>
                <a:cs typeface="Arial"/>
                <a:sym typeface="Arial"/>
              </a:rPr>
              <a:t>mountainous region, a conflict zone</a:t>
            </a:r>
            <a:r>
              <a:rPr i="1" lang="en-GB" sz="1400">
                <a:latin typeface="Arial"/>
                <a:ea typeface="Arial"/>
                <a:cs typeface="Arial"/>
                <a:sym typeface="Arial"/>
              </a:rPr>
              <a:t>. Prioritise up to three locations</a:t>
            </a:r>
            <a:r>
              <a:rPr i="1" lang="en-GB" sz="1400">
                <a:latin typeface="Arial"/>
                <a:ea typeface="Arial"/>
                <a:cs typeface="Arial"/>
                <a:sym typeface="Arial"/>
              </a:rPr>
              <a:t> for a focused strategy. </a:t>
            </a:r>
            <a:endParaRPr sz="1400">
              <a:latin typeface="Arial"/>
              <a:ea typeface="Arial"/>
              <a:cs typeface="Arial"/>
              <a:sym typeface="Arial"/>
            </a:endParaRPr>
          </a:p>
        </p:txBody>
      </p:sp>
      <p:sp>
        <p:nvSpPr>
          <p:cNvPr id="209" name="Google Shape;209;p19"/>
          <p:cNvSpPr txBox="1"/>
          <p:nvPr/>
        </p:nvSpPr>
        <p:spPr>
          <a:xfrm>
            <a:off x="4464000" y="1558375"/>
            <a:ext cx="3995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200"/>
              <a:t>Activity in workshop 1:</a:t>
            </a:r>
            <a:endParaRPr b="1" sz="1200"/>
          </a:p>
          <a:p>
            <a:pPr indent="-304800" lvl="0" marL="457200" rtl="0" algn="l">
              <a:spcBef>
                <a:spcPts val="0"/>
              </a:spcBef>
              <a:spcAft>
                <a:spcPts val="0"/>
              </a:spcAft>
              <a:buSzPts val="1200"/>
              <a:buChar char="●"/>
            </a:pPr>
            <a:r>
              <a:rPr lang="en-GB" sz="1200">
                <a:solidFill>
                  <a:schemeClr val="dk1"/>
                </a:solidFill>
              </a:rPr>
              <a:t>We need to select the top 3 priority locations for the strategy to focus on. </a:t>
            </a:r>
            <a:r>
              <a:rPr lang="en-GB" sz="1200"/>
              <a:t>Are these the areas with the lowest immunization coverage? </a:t>
            </a:r>
            <a:endParaRPr sz="1200"/>
          </a:p>
          <a:p>
            <a:pPr indent="0" lvl="0" marL="457200" rtl="0" algn="l">
              <a:spcBef>
                <a:spcPts val="0"/>
              </a:spcBef>
              <a:spcAft>
                <a:spcPts val="0"/>
              </a:spcAft>
              <a:buNone/>
            </a:pPr>
            <a:r>
              <a:t/>
            </a:r>
            <a:endParaRPr sz="1200"/>
          </a:p>
        </p:txBody>
      </p:sp>
      <p:sp>
        <p:nvSpPr>
          <p:cNvPr id="210" name="Google Shape;210;p19"/>
          <p:cNvSpPr txBox="1"/>
          <p:nvPr/>
        </p:nvSpPr>
        <p:spPr>
          <a:xfrm>
            <a:off x="442200" y="3185050"/>
            <a:ext cx="8243400" cy="1650600"/>
          </a:xfrm>
          <a:prstGeom prst="rect">
            <a:avLst/>
          </a:prstGeom>
          <a:solidFill>
            <a:srgbClr val="680034"/>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FFFF00"/>
                </a:solidFill>
              </a:rPr>
              <a:t>INSTRUCTIONS - delete before presenting</a:t>
            </a:r>
            <a:endParaRPr b="1" sz="1200">
              <a:solidFill>
                <a:srgbClr val="FFFF00"/>
              </a:solidFill>
            </a:endParaRPr>
          </a:p>
          <a:p>
            <a:pPr indent="0" lvl="0" marL="0" rtl="0" algn="l">
              <a:spcBef>
                <a:spcPts val="0"/>
              </a:spcBef>
              <a:spcAft>
                <a:spcPts val="0"/>
              </a:spcAft>
              <a:buNone/>
            </a:pPr>
            <a:r>
              <a:t/>
            </a:r>
            <a:endParaRPr b="1" sz="1200">
              <a:solidFill>
                <a:srgbClr val="FFFF00"/>
              </a:solidFill>
            </a:endParaRPr>
          </a:p>
          <a:p>
            <a:pPr indent="-304800" lvl="0" marL="457200" rtl="0" algn="l">
              <a:spcBef>
                <a:spcPts val="0"/>
              </a:spcBef>
              <a:spcAft>
                <a:spcPts val="0"/>
              </a:spcAft>
              <a:buClr>
                <a:srgbClr val="FFFF00"/>
              </a:buClr>
              <a:buSzPts val="1200"/>
              <a:buChar char="●"/>
            </a:pPr>
            <a:r>
              <a:rPr lang="en-GB" sz="1200">
                <a:solidFill>
                  <a:srgbClr val="FFFF00"/>
                </a:solidFill>
              </a:rPr>
              <a:t>Use the data analysis from Initial Insights, Module B, Activity 2 to prioritise the priority locations for the strategy.</a:t>
            </a:r>
            <a:endParaRPr sz="1200">
              <a:solidFill>
                <a:srgbClr val="FFFF00"/>
              </a:solidFill>
            </a:endParaRPr>
          </a:p>
          <a:p>
            <a:pPr indent="-304800" lvl="0" marL="457200" rtl="0" algn="l">
              <a:spcBef>
                <a:spcPts val="0"/>
              </a:spcBef>
              <a:spcAft>
                <a:spcPts val="0"/>
              </a:spcAft>
              <a:buClr>
                <a:srgbClr val="FFFF00"/>
              </a:buClr>
              <a:buSzPts val="1200"/>
              <a:buChar char="●"/>
            </a:pPr>
            <a:r>
              <a:rPr lang="en-GB" sz="1200">
                <a:solidFill>
                  <a:srgbClr val="FFFF00"/>
                </a:solidFill>
              </a:rPr>
              <a:t>Name the specific locations the strategy will focus on e.g. a high-risk town or urban slum, a mountainous region, a conflict zone. Aim to select 1-3 priority locations with the lowest immunization coverage. </a:t>
            </a:r>
            <a:endParaRPr sz="1200">
              <a:solidFill>
                <a:srgbClr val="FFFF00"/>
              </a:solidFill>
            </a:endParaRPr>
          </a:p>
          <a:p>
            <a:pPr indent="-304800" lvl="0" marL="457200" rtl="0" algn="l">
              <a:spcBef>
                <a:spcPts val="0"/>
              </a:spcBef>
              <a:spcAft>
                <a:spcPts val="0"/>
              </a:spcAft>
              <a:buClr>
                <a:srgbClr val="FFFF00"/>
              </a:buClr>
              <a:buSzPts val="1200"/>
              <a:buChar char="●"/>
            </a:pPr>
            <a:r>
              <a:rPr lang="en-GB" sz="1200">
                <a:solidFill>
                  <a:srgbClr val="FFFF00"/>
                </a:solidFill>
              </a:rPr>
              <a:t>In Workshop 1, you will present the priority location and priority communities of your demand strategy, along with the immunization objective. </a:t>
            </a:r>
            <a:endParaRPr sz="1200">
              <a:solidFill>
                <a:srgbClr val="FFFF00"/>
              </a:solidFill>
            </a:endParaRPr>
          </a:p>
        </p:txBody>
      </p:sp>
      <p:sp>
        <p:nvSpPr>
          <p:cNvPr id="211" name="Google Shape;211;p19"/>
          <p:cNvSpPr txBox="1"/>
          <p:nvPr/>
        </p:nvSpPr>
        <p:spPr>
          <a:xfrm>
            <a:off x="360000" y="1558375"/>
            <a:ext cx="3883800" cy="12621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Font typeface="Arial"/>
              <a:buChar char="●"/>
            </a:pPr>
            <a:r>
              <a:rPr lang="en-GB">
                <a:solidFill>
                  <a:schemeClr val="dk1"/>
                </a:solidFill>
              </a:rPr>
              <a:t>Location 1: </a:t>
            </a:r>
            <a:endParaRPr>
              <a:solidFill>
                <a:schemeClr val="dk1"/>
              </a:solidFill>
            </a:endParaRPr>
          </a:p>
          <a:p>
            <a:pPr indent="0" lvl="0" marL="457200" rtl="0" algn="l">
              <a:spcBef>
                <a:spcPts val="0"/>
              </a:spcBef>
              <a:spcAft>
                <a:spcPts val="0"/>
              </a:spcAft>
              <a:buNone/>
            </a:pPr>
            <a:r>
              <a:t/>
            </a:r>
            <a:endParaRPr>
              <a:solidFill>
                <a:schemeClr val="dk1"/>
              </a:solidFill>
            </a:endParaRPr>
          </a:p>
          <a:p>
            <a:pPr indent="-317500" lvl="0" marL="457200" rtl="0" algn="l">
              <a:spcBef>
                <a:spcPts val="0"/>
              </a:spcBef>
              <a:spcAft>
                <a:spcPts val="0"/>
              </a:spcAft>
              <a:buClr>
                <a:schemeClr val="dk1"/>
              </a:buClr>
              <a:buSzPts val="1400"/>
              <a:buFont typeface="Arial"/>
              <a:buChar char="●"/>
            </a:pPr>
            <a:r>
              <a:rPr lang="en-GB">
                <a:solidFill>
                  <a:schemeClr val="dk1"/>
                </a:solidFill>
              </a:rPr>
              <a:t>Location 2:</a:t>
            </a:r>
            <a:endParaRPr>
              <a:solidFill>
                <a:schemeClr val="dk1"/>
              </a:solidFill>
            </a:endParaRPr>
          </a:p>
          <a:p>
            <a:pPr indent="0" lvl="0" marL="457200" rtl="0" algn="l">
              <a:spcBef>
                <a:spcPts val="0"/>
              </a:spcBef>
              <a:spcAft>
                <a:spcPts val="0"/>
              </a:spcAft>
              <a:buNone/>
            </a:pPr>
            <a:r>
              <a:t/>
            </a:r>
            <a:endParaRPr>
              <a:solidFill>
                <a:schemeClr val="dk1"/>
              </a:solidFill>
            </a:endParaRPr>
          </a:p>
          <a:p>
            <a:pPr indent="-317500" lvl="0" marL="457200" rtl="0" algn="l">
              <a:spcBef>
                <a:spcPts val="0"/>
              </a:spcBef>
              <a:spcAft>
                <a:spcPts val="0"/>
              </a:spcAft>
              <a:buClr>
                <a:schemeClr val="dk1"/>
              </a:buClr>
              <a:buSzPts val="1400"/>
              <a:buFont typeface="Arial"/>
              <a:buChar char="●"/>
            </a:pPr>
            <a:r>
              <a:rPr lang="en-GB">
                <a:solidFill>
                  <a:schemeClr val="dk1"/>
                </a:solidFill>
              </a:rPr>
              <a:t>Location 3: </a:t>
            </a:r>
            <a:endParaRPr>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0"/>
          <p:cNvSpPr txBox="1"/>
          <p:nvPr>
            <p:ph type="title"/>
          </p:nvPr>
        </p:nvSpPr>
        <p:spPr>
          <a:xfrm>
            <a:off x="360000" y="276475"/>
            <a:ext cx="63864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9B1E57"/>
                </a:solidFill>
                <a:latin typeface="Arial"/>
                <a:ea typeface="Arial"/>
                <a:cs typeface="Arial"/>
                <a:sym typeface="Arial"/>
              </a:rPr>
              <a:t>Priority Communities or Groups for the Strategy </a:t>
            </a:r>
            <a:endParaRPr>
              <a:solidFill>
                <a:srgbClr val="9B1E57"/>
              </a:solidFill>
              <a:latin typeface="Arial"/>
              <a:ea typeface="Arial"/>
              <a:cs typeface="Arial"/>
              <a:sym typeface="Arial"/>
            </a:endParaRPr>
          </a:p>
        </p:txBody>
      </p:sp>
      <p:sp>
        <p:nvSpPr>
          <p:cNvPr id="217" name="Google Shape;217;p20"/>
          <p:cNvSpPr txBox="1"/>
          <p:nvPr/>
        </p:nvSpPr>
        <p:spPr>
          <a:xfrm>
            <a:off x="4464000" y="1634575"/>
            <a:ext cx="44085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200"/>
              <a:t>Activity in </a:t>
            </a:r>
            <a:r>
              <a:rPr b="1" lang="en-GB" sz="1200"/>
              <a:t>W</a:t>
            </a:r>
            <a:r>
              <a:rPr b="1" lang="en-GB" sz="1200"/>
              <a:t>orkshop 1:</a:t>
            </a:r>
            <a:endParaRPr b="1" sz="1200"/>
          </a:p>
          <a:p>
            <a:pPr indent="-304800" lvl="0" marL="457200" rtl="0" algn="l">
              <a:spcBef>
                <a:spcPts val="0"/>
              </a:spcBef>
              <a:spcAft>
                <a:spcPts val="0"/>
              </a:spcAft>
              <a:buSzPts val="1200"/>
              <a:buChar char="●"/>
            </a:pPr>
            <a:r>
              <a:rPr lang="en-GB" sz="1200">
                <a:solidFill>
                  <a:schemeClr val="dk1"/>
                </a:solidFill>
              </a:rPr>
              <a:t>Are these the groups who are at highest risk of not immunizing either </a:t>
            </a:r>
            <a:r>
              <a:rPr lang="en-GB" sz="1200">
                <a:solidFill>
                  <a:schemeClr val="dk1"/>
                </a:solidFill>
              </a:rPr>
              <a:t>a) zero-dose or, b) have low immunization rates? </a:t>
            </a:r>
            <a:endParaRPr sz="1200">
              <a:solidFill>
                <a:schemeClr val="dk1"/>
              </a:solidFill>
            </a:endParaRPr>
          </a:p>
          <a:p>
            <a:pPr indent="-304800" lvl="0" marL="457200" rtl="0" algn="l">
              <a:spcBef>
                <a:spcPts val="0"/>
              </a:spcBef>
              <a:spcAft>
                <a:spcPts val="0"/>
              </a:spcAft>
              <a:buClr>
                <a:schemeClr val="dk1"/>
              </a:buClr>
              <a:buSzPts val="1200"/>
              <a:buChar char="●"/>
            </a:pPr>
            <a:r>
              <a:rPr lang="en-GB" sz="1200">
                <a:solidFill>
                  <a:schemeClr val="dk1"/>
                </a:solidFill>
              </a:rPr>
              <a:t>Are these the groups with the highest drop-out rates? </a:t>
            </a:r>
            <a:endParaRPr sz="1200">
              <a:solidFill>
                <a:schemeClr val="dk1"/>
              </a:solidFill>
            </a:endParaRPr>
          </a:p>
          <a:p>
            <a:pPr indent="-304800" lvl="0" marL="457200" rtl="0" algn="l">
              <a:spcBef>
                <a:spcPts val="0"/>
              </a:spcBef>
              <a:spcAft>
                <a:spcPts val="0"/>
              </a:spcAft>
              <a:buClr>
                <a:schemeClr val="dk1"/>
              </a:buClr>
              <a:buSzPts val="1200"/>
              <a:buChar char="●"/>
            </a:pPr>
            <a:r>
              <a:rPr lang="en-GB" sz="1200">
                <a:solidFill>
                  <a:schemeClr val="dk1"/>
                </a:solidFill>
              </a:rPr>
              <a:t>Are these communities or groups found in the priority locations?</a:t>
            </a:r>
            <a:endParaRPr sz="1200"/>
          </a:p>
        </p:txBody>
      </p:sp>
      <p:sp>
        <p:nvSpPr>
          <p:cNvPr id="218" name="Google Shape;218;p20"/>
          <p:cNvSpPr txBox="1"/>
          <p:nvPr/>
        </p:nvSpPr>
        <p:spPr>
          <a:xfrm>
            <a:off x="360000" y="1634575"/>
            <a:ext cx="3883800" cy="21240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Font typeface="Arial"/>
              <a:buChar char="●"/>
            </a:pPr>
            <a:r>
              <a:rPr lang="en-GB">
                <a:solidFill>
                  <a:schemeClr val="dk1"/>
                </a:solidFill>
              </a:rPr>
              <a:t>Community</a:t>
            </a:r>
            <a:r>
              <a:rPr lang="en-GB">
                <a:solidFill>
                  <a:schemeClr val="dk1"/>
                </a:solidFill>
              </a:rPr>
              <a:t> 1, Priority Locations found</a:t>
            </a:r>
            <a:endParaRPr>
              <a:solidFill>
                <a:schemeClr val="dk1"/>
              </a:solidFill>
            </a:endParaRPr>
          </a:p>
          <a:p>
            <a:pPr indent="0" lvl="0" marL="457200" rtl="0" algn="l">
              <a:spcBef>
                <a:spcPts val="0"/>
              </a:spcBef>
              <a:spcAft>
                <a:spcPts val="0"/>
              </a:spcAft>
              <a:buNone/>
            </a:pPr>
            <a:r>
              <a:t/>
            </a:r>
            <a:endParaRPr>
              <a:solidFill>
                <a:schemeClr val="dk1"/>
              </a:solidFill>
            </a:endParaRPr>
          </a:p>
          <a:p>
            <a:pPr indent="-317500" lvl="0" marL="457200" rtl="0" algn="l">
              <a:spcBef>
                <a:spcPts val="0"/>
              </a:spcBef>
              <a:spcAft>
                <a:spcPts val="0"/>
              </a:spcAft>
              <a:buClr>
                <a:schemeClr val="dk1"/>
              </a:buClr>
              <a:buSzPts val="1400"/>
              <a:buFont typeface="Arial"/>
              <a:buChar char="●"/>
            </a:pPr>
            <a:r>
              <a:rPr lang="en-GB">
                <a:solidFill>
                  <a:schemeClr val="dk1"/>
                </a:solidFill>
              </a:rPr>
              <a:t>Community</a:t>
            </a:r>
            <a:r>
              <a:rPr lang="en-GB">
                <a:solidFill>
                  <a:schemeClr val="dk1"/>
                </a:solidFill>
              </a:rPr>
              <a:t> 2, Priority Locations found</a:t>
            </a:r>
            <a:endParaRPr>
              <a:solidFill>
                <a:schemeClr val="dk1"/>
              </a:solidFill>
            </a:endParaRPr>
          </a:p>
          <a:p>
            <a:pPr indent="0" lvl="0" marL="457200" rtl="0" algn="l">
              <a:spcBef>
                <a:spcPts val="0"/>
              </a:spcBef>
              <a:spcAft>
                <a:spcPts val="0"/>
              </a:spcAft>
              <a:buNone/>
            </a:pPr>
            <a:r>
              <a:t/>
            </a:r>
            <a:endParaRPr>
              <a:solidFill>
                <a:schemeClr val="dk1"/>
              </a:solidFill>
            </a:endParaRPr>
          </a:p>
          <a:p>
            <a:pPr indent="-317500" lvl="0" marL="457200" rtl="0" algn="l">
              <a:spcBef>
                <a:spcPts val="0"/>
              </a:spcBef>
              <a:spcAft>
                <a:spcPts val="0"/>
              </a:spcAft>
              <a:buClr>
                <a:schemeClr val="dk1"/>
              </a:buClr>
              <a:buSzPts val="1400"/>
              <a:buFont typeface="Arial"/>
              <a:buChar char="●"/>
            </a:pPr>
            <a:r>
              <a:rPr lang="en-GB">
                <a:solidFill>
                  <a:schemeClr val="dk1"/>
                </a:solidFill>
              </a:rPr>
              <a:t>Community</a:t>
            </a:r>
            <a:r>
              <a:rPr lang="en-GB">
                <a:solidFill>
                  <a:schemeClr val="dk1"/>
                </a:solidFill>
              </a:rPr>
              <a:t> 3, Priority Locations found</a:t>
            </a:r>
            <a:endParaRPr>
              <a:solidFill>
                <a:schemeClr val="dk1"/>
              </a:solidFill>
            </a:endParaRPr>
          </a:p>
          <a:p>
            <a:pPr indent="0" lvl="0" marL="0" rtl="0" algn="l">
              <a:spcBef>
                <a:spcPts val="0"/>
              </a:spcBef>
              <a:spcAft>
                <a:spcPts val="0"/>
              </a:spcAft>
              <a:buNone/>
            </a:pPr>
            <a:r>
              <a:t/>
            </a:r>
            <a:endParaRPr>
              <a:solidFill>
                <a:schemeClr val="dk1"/>
              </a:solidFill>
            </a:endParaRPr>
          </a:p>
          <a:p>
            <a:pPr indent="-304800" lvl="0" marL="457200" rtl="0" algn="l">
              <a:spcBef>
                <a:spcPts val="0"/>
              </a:spcBef>
              <a:spcAft>
                <a:spcPts val="0"/>
              </a:spcAft>
              <a:buClr>
                <a:schemeClr val="dk1"/>
              </a:buClr>
              <a:buSzPts val="1200"/>
              <a:buFont typeface="Mulish Light"/>
              <a:buChar char="●"/>
            </a:pPr>
            <a:r>
              <a:rPr lang="en-GB">
                <a:solidFill>
                  <a:schemeClr val="dk1"/>
                </a:solidFill>
              </a:rPr>
              <a:t>Community 4, Priority Locations found</a:t>
            </a:r>
            <a:endParaRPr>
              <a:solidFill>
                <a:schemeClr val="dk1"/>
              </a:solidFill>
            </a:endParaRPr>
          </a:p>
          <a:p>
            <a:pPr indent="0" lvl="0" marL="0" rtl="0" algn="l">
              <a:spcBef>
                <a:spcPts val="0"/>
              </a:spcBef>
              <a:spcAft>
                <a:spcPts val="0"/>
              </a:spcAft>
              <a:buNone/>
            </a:pPr>
            <a:r>
              <a:t/>
            </a:r>
            <a:endParaRPr>
              <a:solidFill>
                <a:schemeClr val="dk1"/>
              </a:solidFill>
            </a:endParaRPr>
          </a:p>
          <a:p>
            <a:pPr indent="-304800" lvl="0" marL="457200" rtl="0" algn="l">
              <a:spcBef>
                <a:spcPts val="0"/>
              </a:spcBef>
              <a:spcAft>
                <a:spcPts val="0"/>
              </a:spcAft>
              <a:buClr>
                <a:schemeClr val="dk1"/>
              </a:buClr>
              <a:buSzPts val="1200"/>
              <a:buFont typeface="Mulish Light"/>
              <a:buChar char="●"/>
            </a:pPr>
            <a:r>
              <a:rPr lang="en-GB">
                <a:solidFill>
                  <a:schemeClr val="dk1"/>
                </a:solidFill>
              </a:rPr>
              <a:t>Community 5, Priority Locations found</a:t>
            </a:r>
            <a:endParaRPr>
              <a:solidFill>
                <a:schemeClr val="dk1"/>
              </a:solidFill>
            </a:endParaRPr>
          </a:p>
        </p:txBody>
      </p:sp>
      <p:sp>
        <p:nvSpPr>
          <p:cNvPr id="219" name="Google Shape;219;p20"/>
          <p:cNvSpPr txBox="1"/>
          <p:nvPr>
            <p:ph idx="3" type="body"/>
          </p:nvPr>
        </p:nvSpPr>
        <p:spPr>
          <a:xfrm>
            <a:off x="360000" y="844725"/>
            <a:ext cx="8325600" cy="82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GB" sz="1400">
                <a:latin typeface="Arial"/>
                <a:ea typeface="Arial"/>
                <a:cs typeface="Arial"/>
                <a:sym typeface="Arial"/>
              </a:rPr>
              <a:t>WHO will the strategy focus on? This could be a particular community</a:t>
            </a:r>
            <a:r>
              <a:rPr i="1" lang="en-GB" sz="1400">
                <a:latin typeface="Arial"/>
                <a:ea typeface="Arial"/>
                <a:cs typeface="Arial"/>
                <a:sym typeface="Arial"/>
              </a:rPr>
              <a:t>, e.g. Pashtun community, or a priority group such as “migrant and mobile populations.”</a:t>
            </a:r>
            <a:r>
              <a:rPr i="1" lang="en-GB" sz="1400">
                <a:latin typeface="Arial"/>
                <a:ea typeface="Arial"/>
                <a:cs typeface="Arial"/>
                <a:sym typeface="Arial"/>
              </a:rPr>
              <a:t> Prioritise 3-5 communities for a focused strategy. </a:t>
            </a:r>
            <a:endParaRPr i="1" sz="1400">
              <a:latin typeface="Arial"/>
              <a:ea typeface="Arial"/>
              <a:cs typeface="Arial"/>
              <a:sym typeface="Arial"/>
            </a:endParaRPr>
          </a:p>
          <a:p>
            <a:pPr indent="0" lvl="0" marL="0" rtl="0" algn="l">
              <a:spcBef>
                <a:spcPts val="0"/>
              </a:spcBef>
              <a:spcAft>
                <a:spcPts val="0"/>
              </a:spcAft>
              <a:buNone/>
            </a:pPr>
            <a:r>
              <a:t/>
            </a:r>
            <a:endParaRPr i="1" sz="1400">
              <a:latin typeface="Arial"/>
              <a:ea typeface="Arial"/>
              <a:cs typeface="Arial"/>
              <a:sym typeface="Arial"/>
            </a:endParaRPr>
          </a:p>
        </p:txBody>
      </p:sp>
      <p:sp>
        <p:nvSpPr>
          <p:cNvPr id="220" name="Google Shape;220;p20"/>
          <p:cNvSpPr txBox="1"/>
          <p:nvPr/>
        </p:nvSpPr>
        <p:spPr>
          <a:xfrm>
            <a:off x="342300" y="3468475"/>
            <a:ext cx="8243400" cy="1729200"/>
          </a:xfrm>
          <a:prstGeom prst="rect">
            <a:avLst/>
          </a:prstGeom>
          <a:solidFill>
            <a:srgbClr val="680034"/>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FFFF00"/>
                </a:solidFill>
              </a:rPr>
              <a:t>INSTRUCTIONS - delete before presenting</a:t>
            </a:r>
            <a:endParaRPr b="1" sz="1200">
              <a:solidFill>
                <a:srgbClr val="FFFF00"/>
              </a:solidFill>
            </a:endParaRPr>
          </a:p>
          <a:p>
            <a:pPr indent="0" lvl="0" marL="0" rtl="0" algn="l">
              <a:spcBef>
                <a:spcPts val="0"/>
              </a:spcBef>
              <a:spcAft>
                <a:spcPts val="0"/>
              </a:spcAft>
              <a:buNone/>
            </a:pPr>
            <a:r>
              <a:t/>
            </a:r>
            <a:endParaRPr b="1" sz="1200">
              <a:solidFill>
                <a:srgbClr val="FFFF00"/>
              </a:solidFill>
            </a:endParaRPr>
          </a:p>
          <a:p>
            <a:pPr indent="-304800" lvl="0" marL="457200" rtl="0" algn="l">
              <a:spcBef>
                <a:spcPts val="0"/>
              </a:spcBef>
              <a:spcAft>
                <a:spcPts val="0"/>
              </a:spcAft>
              <a:buClr>
                <a:srgbClr val="FFFF00"/>
              </a:buClr>
              <a:buSzPts val="1200"/>
              <a:buChar char="●"/>
            </a:pPr>
            <a:r>
              <a:rPr lang="en-GB" sz="1200">
                <a:solidFill>
                  <a:srgbClr val="FFFF00"/>
                </a:solidFill>
              </a:rPr>
              <a:t>Use the data analysis from Initial Insights, Module B, Activity 2 to select up to 5 priority communities or groups. Three is recommended, up to 5.</a:t>
            </a:r>
            <a:endParaRPr sz="1200">
              <a:solidFill>
                <a:srgbClr val="FFFF00"/>
              </a:solidFill>
            </a:endParaRPr>
          </a:p>
          <a:p>
            <a:pPr indent="-304800" lvl="0" marL="457200" rtl="0" algn="l">
              <a:spcBef>
                <a:spcPts val="0"/>
              </a:spcBef>
              <a:spcAft>
                <a:spcPts val="0"/>
              </a:spcAft>
              <a:buClr>
                <a:srgbClr val="FFFF00"/>
              </a:buClr>
              <a:buSzPts val="1200"/>
              <a:buChar char="●"/>
            </a:pPr>
            <a:r>
              <a:rPr lang="en-GB" sz="1200">
                <a:solidFill>
                  <a:srgbClr val="FFFF00"/>
                </a:solidFill>
              </a:rPr>
              <a:t>Name the specific communities or groups that are highest risk of under-immunization. Think about excluded or marginalised groups. Write the community name and which of the priority locations they are found in. E.g. “Weyto Caste, in Bahir Dar and near Lake Tana.” Ensure you are specific about where you are focusing. </a:t>
            </a:r>
            <a:endParaRPr sz="1200">
              <a:solidFill>
                <a:srgbClr val="FFFF00"/>
              </a:solidFill>
            </a:endParaRPr>
          </a:p>
          <a:p>
            <a:pPr indent="-304800" lvl="0" marL="457200" rtl="0" algn="l">
              <a:spcBef>
                <a:spcPts val="0"/>
              </a:spcBef>
              <a:spcAft>
                <a:spcPts val="0"/>
              </a:spcAft>
              <a:buClr>
                <a:srgbClr val="FFFF00"/>
              </a:buClr>
              <a:buSzPts val="1200"/>
              <a:buChar char="●"/>
            </a:pPr>
            <a:r>
              <a:rPr lang="en-GB" sz="1200">
                <a:solidFill>
                  <a:srgbClr val="FFFF00"/>
                </a:solidFill>
              </a:rPr>
              <a:t>In Workshop 1, you will present the priority location and priority communities of your demand strategy. </a:t>
            </a:r>
            <a:endParaRPr sz="1200">
              <a:solidFill>
                <a:srgbClr val="FFFF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1"/>
          <p:cNvSpPr txBox="1"/>
          <p:nvPr>
            <p:ph type="title"/>
          </p:nvPr>
        </p:nvSpPr>
        <p:spPr>
          <a:xfrm>
            <a:off x="360000" y="276475"/>
            <a:ext cx="63864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9B1E57"/>
                </a:solidFill>
                <a:latin typeface="Arial"/>
                <a:ea typeface="Arial"/>
                <a:cs typeface="Arial"/>
                <a:sym typeface="Arial"/>
              </a:rPr>
              <a:t>Immunization Programme Objective </a:t>
            </a:r>
            <a:endParaRPr>
              <a:solidFill>
                <a:srgbClr val="9B1E57"/>
              </a:solidFill>
              <a:latin typeface="Arial"/>
              <a:ea typeface="Arial"/>
              <a:cs typeface="Arial"/>
              <a:sym typeface="Arial"/>
            </a:endParaRPr>
          </a:p>
        </p:txBody>
      </p:sp>
      <p:sp>
        <p:nvSpPr>
          <p:cNvPr id="226" name="Google Shape;226;p21"/>
          <p:cNvSpPr txBox="1"/>
          <p:nvPr/>
        </p:nvSpPr>
        <p:spPr>
          <a:xfrm>
            <a:off x="4464000" y="1786975"/>
            <a:ext cx="44082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200"/>
              <a:t>Example</a:t>
            </a:r>
            <a:r>
              <a:rPr b="1" lang="en-GB" sz="1200"/>
              <a:t>:</a:t>
            </a:r>
            <a:endParaRPr b="1" sz="1200"/>
          </a:p>
          <a:p>
            <a:pPr indent="0" lvl="0" marL="0" rtl="0" algn="l">
              <a:spcBef>
                <a:spcPts val="0"/>
              </a:spcBef>
              <a:spcAft>
                <a:spcPts val="0"/>
              </a:spcAft>
              <a:buNone/>
            </a:pPr>
            <a:r>
              <a:rPr i="1" lang="en-GB" sz="1200">
                <a:solidFill>
                  <a:schemeClr val="dk1"/>
                </a:solidFill>
              </a:rPr>
              <a:t>“Reduce drop-out of routine immunization of [e.g. zero-dose children and/or underimmunized children] for [Insert immunization challenge, e.g. Routine Immunization Services] in [Insert location e.g. X town in, X Province, Northern Nigeria]”</a:t>
            </a:r>
            <a:endParaRPr sz="1200">
              <a:solidFill>
                <a:schemeClr val="dk1"/>
              </a:solidFill>
            </a:endParaRPr>
          </a:p>
        </p:txBody>
      </p:sp>
      <p:sp>
        <p:nvSpPr>
          <p:cNvPr id="227" name="Google Shape;227;p21"/>
          <p:cNvSpPr txBox="1"/>
          <p:nvPr/>
        </p:nvSpPr>
        <p:spPr>
          <a:xfrm>
            <a:off x="360000" y="1786975"/>
            <a:ext cx="3350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GB">
                <a:solidFill>
                  <a:srgbClr val="9B1E57"/>
                </a:solidFill>
              </a:rPr>
              <a:t>[Write the immunization programme objective here]</a:t>
            </a:r>
            <a:endParaRPr b="1" i="1">
              <a:solidFill>
                <a:srgbClr val="9B1E57"/>
              </a:solidFill>
            </a:endParaRPr>
          </a:p>
        </p:txBody>
      </p:sp>
      <p:sp>
        <p:nvSpPr>
          <p:cNvPr id="228" name="Google Shape;228;p21"/>
          <p:cNvSpPr txBox="1"/>
          <p:nvPr>
            <p:ph idx="3" type="body"/>
          </p:nvPr>
        </p:nvSpPr>
        <p:spPr>
          <a:xfrm>
            <a:off x="360000" y="844725"/>
            <a:ext cx="7339500" cy="82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GB" sz="1400">
                <a:latin typeface="Arial"/>
                <a:ea typeface="Arial"/>
                <a:cs typeface="Arial"/>
                <a:sym typeface="Arial"/>
              </a:rPr>
              <a:t>What is the main problem you are trying to solve? The immunization programme objective is the key problem or goal for the strategy. </a:t>
            </a:r>
            <a:endParaRPr i="1" sz="1400">
              <a:latin typeface="Arial"/>
              <a:ea typeface="Arial"/>
              <a:cs typeface="Arial"/>
              <a:sym typeface="Arial"/>
            </a:endParaRPr>
          </a:p>
          <a:p>
            <a:pPr indent="0" lvl="0" marL="0" rtl="0" algn="l">
              <a:spcBef>
                <a:spcPts val="0"/>
              </a:spcBef>
              <a:spcAft>
                <a:spcPts val="0"/>
              </a:spcAft>
              <a:buNone/>
            </a:pPr>
            <a:r>
              <a:t/>
            </a:r>
            <a:endParaRPr i="1" sz="1400">
              <a:latin typeface="Arial"/>
              <a:ea typeface="Arial"/>
              <a:cs typeface="Arial"/>
              <a:sym typeface="Arial"/>
            </a:endParaRPr>
          </a:p>
        </p:txBody>
      </p:sp>
      <p:sp>
        <p:nvSpPr>
          <p:cNvPr id="229" name="Google Shape;229;p21"/>
          <p:cNvSpPr txBox="1"/>
          <p:nvPr/>
        </p:nvSpPr>
        <p:spPr>
          <a:xfrm>
            <a:off x="442200" y="2956450"/>
            <a:ext cx="8243400" cy="2044200"/>
          </a:xfrm>
          <a:prstGeom prst="rect">
            <a:avLst/>
          </a:prstGeom>
          <a:solidFill>
            <a:srgbClr val="680034"/>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FFFF00"/>
                </a:solidFill>
              </a:rPr>
              <a:t>INSTRUCTIONS - delete before presenting</a:t>
            </a:r>
            <a:endParaRPr b="1" sz="1200">
              <a:solidFill>
                <a:srgbClr val="FFFF00"/>
              </a:solidFill>
            </a:endParaRPr>
          </a:p>
          <a:p>
            <a:pPr indent="0" lvl="0" marL="0" rtl="0" algn="l">
              <a:spcBef>
                <a:spcPts val="0"/>
              </a:spcBef>
              <a:spcAft>
                <a:spcPts val="0"/>
              </a:spcAft>
              <a:buNone/>
            </a:pPr>
            <a:r>
              <a:t/>
            </a:r>
            <a:endParaRPr b="1" sz="1200">
              <a:solidFill>
                <a:srgbClr val="FFFF00"/>
              </a:solidFill>
            </a:endParaRPr>
          </a:p>
          <a:p>
            <a:pPr indent="-298450" lvl="0" marL="457200" rtl="0" algn="l">
              <a:spcBef>
                <a:spcPts val="0"/>
              </a:spcBef>
              <a:spcAft>
                <a:spcPts val="0"/>
              </a:spcAft>
              <a:buClr>
                <a:srgbClr val="FFFF00"/>
              </a:buClr>
              <a:buSzPts val="1100"/>
              <a:buChar char="●"/>
            </a:pPr>
            <a:r>
              <a:rPr lang="en-GB" sz="1100">
                <a:solidFill>
                  <a:srgbClr val="FFFF00"/>
                </a:solidFill>
              </a:rPr>
              <a:t>Based on the priority locations and communities, draft an immunization programme objective. Choose 1-2 objectives to be focused.</a:t>
            </a:r>
            <a:endParaRPr sz="1100">
              <a:solidFill>
                <a:srgbClr val="FFFF00"/>
              </a:solidFill>
            </a:endParaRPr>
          </a:p>
          <a:p>
            <a:pPr indent="-298450" lvl="0" marL="457200" rtl="0" algn="l">
              <a:spcBef>
                <a:spcPts val="0"/>
              </a:spcBef>
              <a:spcAft>
                <a:spcPts val="0"/>
              </a:spcAft>
              <a:buClr>
                <a:srgbClr val="FFFF00"/>
              </a:buClr>
              <a:buSzPts val="1100"/>
              <a:buChar char="●"/>
            </a:pPr>
            <a:r>
              <a:rPr lang="en-GB" sz="1100">
                <a:solidFill>
                  <a:srgbClr val="FFFF00"/>
                </a:solidFill>
              </a:rPr>
              <a:t>To draft the objective:</a:t>
            </a:r>
            <a:endParaRPr sz="1100">
              <a:solidFill>
                <a:srgbClr val="FFFF00"/>
              </a:solidFill>
            </a:endParaRPr>
          </a:p>
          <a:p>
            <a:pPr indent="-298450" lvl="1" marL="914400" rtl="0" algn="l">
              <a:spcBef>
                <a:spcPts val="0"/>
              </a:spcBef>
              <a:spcAft>
                <a:spcPts val="0"/>
              </a:spcAft>
              <a:buClr>
                <a:srgbClr val="FFFF00"/>
              </a:buClr>
              <a:buSzPts val="1100"/>
              <a:buChar char="○"/>
            </a:pPr>
            <a:r>
              <a:rPr lang="en-GB" sz="1100">
                <a:solidFill>
                  <a:srgbClr val="FFFF00"/>
                </a:solidFill>
              </a:rPr>
              <a:t>Select ‘Increase immunization coverage’ OR ‘Reduce drop-out of’</a:t>
            </a:r>
            <a:endParaRPr sz="1100">
              <a:solidFill>
                <a:srgbClr val="FFFF00"/>
              </a:solidFill>
            </a:endParaRPr>
          </a:p>
          <a:p>
            <a:pPr indent="-298450" lvl="1" marL="914400" rtl="0" algn="l">
              <a:spcBef>
                <a:spcPts val="0"/>
              </a:spcBef>
              <a:spcAft>
                <a:spcPts val="0"/>
              </a:spcAft>
              <a:buClr>
                <a:srgbClr val="FFFF00"/>
              </a:buClr>
              <a:buSzPts val="1100"/>
              <a:buChar char="○"/>
            </a:pPr>
            <a:r>
              <a:rPr lang="en-GB" sz="1100">
                <a:solidFill>
                  <a:srgbClr val="FFFF00"/>
                </a:solidFill>
              </a:rPr>
              <a:t>Select ‘underimmunized’ and/or ‘zero-dose’ children</a:t>
            </a:r>
            <a:endParaRPr sz="1100">
              <a:solidFill>
                <a:srgbClr val="FFFF00"/>
              </a:solidFill>
            </a:endParaRPr>
          </a:p>
          <a:p>
            <a:pPr indent="-298450" lvl="1" marL="914400" rtl="0" algn="l">
              <a:spcBef>
                <a:spcPts val="0"/>
              </a:spcBef>
              <a:spcAft>
                <a:spcPts val="0"/>
              </a:spcAft>
              <a:buClr>
                <a:srgbClr val="FFFF00"/>
              </a:buClr>
              <a:buSzPts val="1100"/>
              <a:buChar char="○"/>
            </a:pPr>
            <a:r>
              <a:rPr lang="en-GB" sz="1100">
                <a:solidFill>
                  <a:srgbClr val="FFFF00"/>
                </a:solidFill>
              </a:rPr>
              <a:t>Insert the key immunization challenge e.g. routine immunization, polio vaccine </a:t>
            </a:r>
            <a:endParaRPr sz="1100">
              <a:solidFill>
                <a:srgbClr val="FFFF00"/>
              </a:solidFill>
            </a:endParaRPr>
          </a:p>
          <a:p>
            <a:pPr indent="-298450" lvl="1" marL="914400" rtl="0" algn="l">
              <a:spcBef>
                <a:spcPts val="0"/>
              </a:spcBef>
              <a:spcAft>
                <a:spcPts val="0"/>
              </a:spcAft>
              <a:buClr>
                <a:srgbClr val="FFFF00"/>
              </a:buClr>
              <a:buSzPts val="1100"/>
              <a:buChar char="○"/>
            </a:pPr>
            <a:r>
              <a:rPr lang="en-GB" sz="1100">
                <a:solidFill>
                  <a:srgbClr val="FFFF00"/>
                </a:solidFill>
              </a:rPr>
              <a:t>Insert the main location for that community e.g. ‘X Province, Northern Nigeria’</a:t>
            </a:r>
            <a:endParaRPr sz="1100">
              <a:solidFill>
                <a:srgbClr val="FFFF00"/>
              </a:solidFill>
            </a:endParaRPr>
          </a:p>
          <a:p>
            <a:pPr indent="-298450" lvl="0" marL="457200" rtl="0" algn="l">
              <a:spcBef>
                <a:spcPts val="0"/>
              </a:spcBef>
              <a:spcAft>
                <a:spcPts val="0"/>
              </a:spcAft>
              <a:buClr>
                <a:srgbClr val="FFFF00"/>
              </a:buClr>
              <a:buSzPts val="1100"/>
              <a:buChar char="●"/>
            </a:pPr>
            <a:r>
              <a:rPr lang="en-GB" sz="1100">
                <a:solidFill>
                  <a:srgbClr val="FFFF00"/>
                </a:solidFill>
              </a:rPr>
              <a:t>An example of an immunization programme objective is: “Reduce drop-out of underimmunized children for routine immunization services in Kano, Northern Nigeria. </a:t>
            </a:r>
            <a:endParaRPr sz="1100">
              <a:solidFill>
                <a:srgbClr val="FFFF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023_CT External Kick Off Template">
  <a:themeElements>
    <a:clrScheme name="Simple Light">
      <a:dk1>
        <a:srgbClr val="000000"/>
      </a:dk1>
      <a:lt1>
        <a:srgbClr val="FFFFFF"/>
      </a:lt1>
      <a:dk2>
        <a:srgbClr val="595959"/>
      </a:dk2>
      <a:lt2>
        <a:srgbClr val="F2F2F2"/>
      </a:lt2>
      <a:accent1>
        <a:srgbClr val="1E33F0"/>
      </a:accent1>
      <a:accent2>
        <a:srgbClr val="212121"/>
      </a:accent2>
      <a:accent3>
        <a:srgbClr val="E78578"/>
      </a:accent3>
      <a:accent4>
        <a:srgbClr val="F7B5AB"/>
      </a:accent4>
      <a:accent5>
        <a:srgbClr val="16553B"/>
      </a:accent5>
      <a:accent6>
        <a:srgbClr val="009758"/>
      </a:accent6>
      <a:hlink>
        <a:srgbClr val="1E33F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